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91"/>
  </p:normalViewPr>
  <p:slideViewPr>
    <p:cSldViewPr snapToGrid="0">
      <p:cViewPr varScale="1">
        <p:scale>
          <a:sx n="103" d="100"/>
          <a:sy n="103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AD3A8-07F7-4931-B393-B8CAF5EE9B9D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2A48ABB4-1547-4E28-98F4-8DBF74EF84A3}">
      <dgm:prSet phldrT="[Text]" phldr="0" custT="1"/>
      <dgm:spPr/>
      <dgm:t>
        <a:bodyPr/>
        <a:lstStyle/>
        <a:p>
          <a:r>
            <a:rPr lang="es-ES" sz="1600" b="1" dirty="0" err="1">
              <a:solidFill>
                <a:schemeClr val="bg1"/>
              </a:solidFill>
              <a:latin typeface="+mj-lt"/>
            </a:rPr>
            <a:t>Introduction</a:t>
          </a:r>
          <a:endParaRPr lang="es-ES" sz="1600" b="1" dirty="0">
            <a:solidFill>
              <a:schemeClr val="bg1"/>
            </a:solidFill>
            <a:latin typeface="+mj-lt"/>
          </a:endParaRPr>
        </a:p>
      </dgm:t>
    </dgm:pt>
    <dgm:pt modelId="{D50A5E01-DFD3-43B2-8B68-247557D0F7A8}" type="parTrans" cxnId="{3FF9E752-8B89-474E-9490-3732F22DE4A1}">
      <dgm:prSet/>
      <dgm:spPr/>
      <dgm:t>
        <a:bodyPr/>
        <a:lstStyle/>
        <a:p>
          <a:endParaRPr lang="es-ES"/>
        </a:p>
      </dgm:t>
    </dgm:pt>
    <dgm:pt modelId="{5D8FBA25-CDA6-4D36-AB9E-3AAF598F6D72}" type="sibTrans" cxnId="{3FF9E752-8B89-474E-9490-3732F22DE4A1}">
      <dgm:prSet/>
      <dgm:spPr/>
      <dgm:t>
        <a:bodyPr/>
        <a:lstStyle/>
        <a:p>
          <a:endParaRPr lang="es-ES"/>
        </a:p>
      </dgm:t>
    </dgm:pt>
    <dgm:pt modelId="{758BCFF9-8A55-44F4-ABD5-48F64616F7BA}">
      <dgm:prSet phldrT="[Text]" phldr="0" custT="1"/>
      <dgm:spPr/>
      <dgm:t>
        <a:bodyPr/>
        <a:lstStyle/>
        <a:p>
          <a:r>
            <a:rPr lang="es-ES" sz="1600" b="1" dirty="0" err="1">
              <a:solidFill>
                <a:schemeClr val="bg1"/>
              </a:solidFill>
              <a:latin typeface="+mj-lt"/>
            </a:rPr>
            <a:t>Methodology</a:t>
          </a:r>
          <a:endParaRPr lang="es-ES" sz="1300" b="1" dirty="0">
            <a:solidFill>
              <a:schemeClr val="bg1"/>
            </a:solidFill>
            <a:latin typeface="+mj-lt"/>
          </a:endParaRPr>
        </a:p>
      </dgm:t>
    </dgm:pt>
    <dgm:pt modelId="{247542AC-DAD0-4580-863F-D1250B049076}" type="parTrans" cxnId="{C332515D-9333-47A9-9A63-375FCEB0CEBB}">
      <dgm:prSet/>
      <dgm:spPr/>
      <dgm:t>
        <a:bodyPr/>
        <a:lstStyle/>
        <a:p>
          <a:endParaRPr lang="es-ES"/>
        </a:p>
      </dgm:t>
    </dgm:pt>
    <dgm:pt modelId="{572AB7F3-C5C6-47C1-B9A7-A015E26270CC}" type="sibTrans" cxnId="{C332515D-9333-47A9-9A63-375FCEB0CEBB}">
      <dgm:prSet/>
      <dgm:spPr/>
      <dgm:t>
        <a:bodyPr/>
        <a:lstStyle/>
        <a:p>
          <a:endParaRPr lang="es-ES"/>
        </a:p>
      </dgm:t>
    </dgm:pt>
    <dgm:pt modelId="{F357927D-522D-4C9C-99E3-0ED62986EFDF}">
      <dgm:prSet phldrT="[Text]" phldr="0"/>
      <dgm:spPr/>
      <dgm:t>
        <a:bodyPr/>
        <a:lstStyle/>
        <a:p>
          <a:r>
            <a:rPr lang="es-ES" b="1" dirty="0" err="1">
              <a:solidFill>
                <a:schemeClr val="bg1"/>
              </a:solidFill>
              <a:latin typeface="+mj-lt"/>
            </a:rPr>
            <a:t>Results</a:t>
          </a:r>
          <a:endParaRPr lang="es-ES" b="1" dirty="0">
            <a:solidFill>
              <a:schemeClr val="bg1"/>
            </a:solidFill>
            <a:latin typeface="+mj-lt"/>
          </a:endParaRPr>
        </a:p>
      </dgm:t>
    </dgm:pt>
    <dgm:pt modelId="{9F6DBF79-C457-4BCB-B7CF-987D46584411}" type="parTrans" cxnId="{A0DF7A5A-EBC7-442C-9D8C-4D3FF9F74771}">
      <dgm:prSet/>
      <dgm:spPr/>
      <dgm:t>
        <a:bodyPr/>
        <a:lstStyle/>
        <a:p>
          <a:endParaRPr lang="es-ES"/>
        </a:p>
      </dgm:t>
    </dgm:pt>
    <dgm:pt modelId="{1D9E4766-F8A1-4B28-B4C3-D0FD1529200E}" type="sibTrans" cxnId="{A0DF7A5A-EBC7-442C-9D8C-4D3FF9F74771}">
      <dgm:prSet/>
      <dgm:spPr/>
      <dgm:t>
        <a:bodyPr/>
        <a:lstStyle/>
        <a:p>
          <a:endParaRPr lang="es-ES"/>
        </a:p>
      </dgm:t>
    </dgm:pt>
    <dgm:pt modelId="{5112CD6F-9B66-4C81-9265-E7888C3C467D}">
      <dgm:prSet phldrT="[Text]" phldr="0"/>
      <dgm:spPr/>
      <dgm:t>
        <a:bodyPr/>
        <a:lstStyle/>
        <a:p>
          <a:r>
            <a:rPr lang="es-ES" b="1" dirty="0" err="1">
              <a:solidFill>
                <a:schemeClr val="bg1"/>
              </a:solidFill>
              <a:latin typeface="+mj-lt"/>
            </a:rPr>
            <a:t>Conclusions</a:t>
          </a:r>
          <a:endParaRPr lang="es-ES" b="1" dirty="0">
            <a:solidFill>
              <a:schemeClr val="bg1"/>
            </a:solidFill>
            <a:latin typeface="+mj-lt"/>
          </a:endParaRPr>
        </a:p>
      </dgm:t>
    </dgm:pt>
    <dgm:pt modelId="{2C25A319-03F1-41A5-B351-75AA18F09EA3}" type="parTrans" cxnId="{A534123E-2604-4F9F-8289-72ED456D05F2}">
      <dgm:prSet/>
      <dgm:spPr/>
      <dgm:t>
        <a:bodyPr/>
        <a:lstStyle/>
        <a:p>
          <a:endParaRPr lang="es-ES"/>
        </a:p>
      </dgm:t>
    </dgm:pt>
    <dgm:pt modelId="{D0B728B5-3765-46E9-A2A2-746DC1DF766C}" type="sibTrans" cxnId="{A534123E-2604-4F9F-8289-72ED456D05F2}">
      <dgm:prSet/>
      <dgm:spPr/>
      <dgm:t>
        <a:bodyPr/>
        <a:lstStyle/>
        <a:p>
          <a:endParaRPr lang="es-ES"/>
        </a:p>
      </dgm:t>
    </dgm:pt>
    <dgm:pt modelId="{3C8D71DB-7EEB-4799-935C-6330D55FF20C}">
      <dgm:prSet phldrT="[Text]" phldr="0" custT="1"/>
      <dgm:spPr/>
      <dgm:t>
        <a:bodyPr/>
        <a:lstStyle/>
        <a:p>
          <a:r>
            <a:rPr lang="es-ES" sz="1600" b="1" dirty="0" err="1">
              <a:solidFill>
                <a:schemeClr val="bg1"/>
              </a:solidFill>
              <a:latin typeface="+mj-lt"/>
            </a:rPr>
            <a:t>Main</a:t>
          </a:r>
          <a:r>
            <a:rPr lang="es-ES" sz="1600" b="1" dirty="0">
              <a:solidFill>
                <a:schemeClr val="bg1"/>
              </a:solidFill>
              <a:latin typeface="+mj-lt"/>
            </a:rPr>
            <a:t> </a:t>
          </a:r>
          <a:r>
            <a:rPr lang="es-ES" sz="1600" b="1" dirty="0" err="1">
              <a:solidFill>
                <a:schemeClr val="bg1"/>
              </a:solidFill>
              <a:latin typeface="+mj-lt"/>
            </a:rPr>
            <a:t>Goal</a:t>
          </a:r>
          <a:endParaRPr lang="es-ES" sz="1600" b="1" dirty="0">
            <a:solidFill>
              <a:schemeClr val="bg1"/>
            </a:solidFill>
            <a:latin typeface="+mj-lt"/>
          </a:endParaRPr>
        </a:p>
      </dgm:t>
    </dgm:pt>
    <dgm:pt modelId="{D9F6AC53-5085-4C21-9DB0-CB7BB30F6B02}" type="parTrans" cxnId="{AD88966C-96EC-40C3-9720-3DB952C61A2F}">
      <dgm:prSet/>
      <dgm:spPr/>
      <dgm:t>
        <a:bodyPr/>
        <a:lstStyle/>
        <a:p>
          <a:endParaRPr lang="es-ES"/>
        </a:p>
      </dgm:t>
    </dgm:pt>
    <dgm:pt modelId="{CEA40069-CF42-4DC6-8B28-888752C6D9CA}" type="sibTrans" cxnId="{AD88966C-96EC-40C3-9720-3DB952C61A2F}">
      <dgm:prSet/>
      <dgm:spPr/>
      <dgm:t>
        <a:bodyPr/>
        <a:lstStyle/>
        <a:p>
          <a:endParaRPr lang="es-ES"/>
        </a:p>
      </dgm:t>
    </dgm:pt>
    <dgm:pt modelId="{7BE6CE55-8D66-4AC5-9E3B-7206958C022D}" type="pres">
      <dgm:prSet presAssocID="{C02AD3A8-07F7-4931-B393-B8CAF5EE9B9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5F99F2A-0F98-46D1-A79B-A72A5EA5CD35}" type="pres">
      <dgm:prSet presAssocID="{5112CD6F-9B66-4C81-9265-E7888C3C467D}" presName="Accent5" presStyleCnt="0"/>
      <dgm:spPr/>
    </dgm:pt>
    <dgm:pt modelId="{CDE4002F-1E8C-46CD-B813-97DFE6FEB420}" type="pres">
      <dgm:prSet presAssocID="{5112CD6F-9B66-4C81-9265-E7888C3C467D}" presName="Accent" presStyleLbl="node1" presStyleIdx="0" presStyleCnt="5"/>
      <dgm:spPr/>
    </dgm:pt>
    <dgm:pt modelId="{AD2838A1-E420-46D9-8498-90448DEC895C}" type="pres">
      <dgm:prSet presAssocID="{5112CD6F-9B66-4C81-9265-E7888C3C467D}" presName="ParentBackground5" presStyleCnt="0"/>
      <dgm:spPr/>
    </dgm:pt>
    <dgm:pt modelId="{70160C57-2ACA-4AE2-83D1-FB8A6C3B84EE}" type="pres">
      <dgm:prSet presAssocID="{5112CD6F-9B66-4C81-9265-E7888C3C467D}" presName="ParentBackground" presStyleLbl="fgAcc1" presStyleIdx="0" presStyleCnt="5"/>
      <dgm:spPr/>
    </dgm:pt>
    <dgm:pt modelId="{F7BEAA31-18EC-42E1-B03E-17FA16D8684F}" type="pres">
      <dgm:prSet presAssocID="{5112CD6F-9B66-4C81-9265-E7888C3C467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1688B6-CA27-417B-96D8-58160377830C}" type="pres">
      <dgm:prSet presAssocID="{F357927D-522D-4C9C-99E3-0ED62986EFDF}" presName="Accent4" presStyleCnt="0"/>
      <dgm:spPr/>
    </dgm:pt>
    <dgm:pt modelId="{683BF25B-CBEE-4850-B33E-188E4E81FDA1}" type="pres">
      <dgm:prSet presAssocID="{F357927D-522D-4C9C-99E3-0ED62986EFDF}" presName="Accent" presStyleLbl="node1" presStyleIdx="1" presStyleCnt="5"/>
      <dgm:spPr/>
    </dgm:pt>
    <dgm:pt modelId="{F4460952-ADAC-4DC2-8CD0-0E718C16EF5A}" type="pres">
      <dgm:prSet presAssocID="{F357927D-522D-4C9C-99E3-0ED62986EFDF}" presName="ParentBackground4" presStyleCnt="0"/>
      <dgm:spPr/>
    </dgm:pt>
    <dgm:pt modelId="{A302500A-3287-4AD5-AF79-9C024E28A357}" type="pres">
      <dgm:prSet presAssocID="{F357927D-522D-4C9C-99E3-0ED62986EFDF}" presName="ParentBackground" presStyleLbl="fgAcc1" presStyleIdx="1" presStyleCnt="5"/>
      <dgm:spPr/>
    </dgm:pt>
    <dgm:pt modelId="{5907D7F0-2E01-4696-BE48-9BCC49DEDB41}" type="pres">
      <dgm:prSet presAssocID="{F357927D-522D-4C9C-99E3-0ED62986EFD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1D9550C-D7EE-44EF-83E8-7B6600869936}" type="pres">
      <dgm:prSet presAssocID="{758BCFF9-8A55-44F4-ABD5-48F64616F7BA}" presName="Accent3" presStyleCnt="0"/>
      <dgm:spPr/>
    </dgm:pt>
    <dgm:pt modelId="{0657CAE5-2053-4C85-9603-64DEB83DECFD}" type="pres">
      <dgm:prSet presAssocID="{758BCFF9-8A55-44F4-ABD5-48F64616F7BA}" presName="Accent" presStyleLbl="node1" presStyleIdx="2" presStyleCnt="5"/>
      <dgm:spPr/>
    </dgm:pt>
    <dgm:pt modelId="{18AB5E0B-066F-4D96-9816-6F683FD5DDEB}" type="pres">
      <dgm:prSet presAssocID="{758BCFF9-8A55-44F4-ABD5-48F64616F7BA}" presName="ParentBackground3" presStyleCnt="0"/>
      <dgm:spPr/>
    </dgm:pt>
    <dgm:pt modelId="{DDD0A74D-367B-463A-938D-61B2348CDDD7}" type="pres">
      <dgm:prSet presAssocID="{758BCFF9-8A55-44F4-ABD5-48F64616F7BA}" presName="ParentBackground" presStyleLbl="fgAcc1" presStyleIdx="2" presStyleCnt="5"/>
      <dgm:spPr/>
    </dgm:pt>
    <dgm:pt modelId="{C0B076E7-95DD-4E4A-BBD2-57ED428AFF93}" type="pres">
      <dgm:prSet presAssocID="{758BCFF9-8A55-44F4-ABD5-48F64616F7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932DDA9-4F7C-4A0D-A61B-895497B56257}" type="pres">
      <dgm:prSet presAssocID="{3C8D71DB-7EEB-4799-935C-6330D55FF20C}" presName="Accent2" presStyleCnt="0"/>
      <dgm:spPr/>
    </dgm:pt>
    <dgm:pt modelId="{74D5F9BA-FA0F-40C2-B1D1-C40828F3822F}" type="pres">
      <dgm:prSet presAssocID="{3C8D71DB-7EEB-4799-935C-6330D55FF20C}" presName="Accent" presStyleLbl="node1" presStyleIdx="3" presStyleCnt="5"/>
      <dgm:spPr/>
    </dgm:pt>
    <dgm:pt modelId="{D5A54427-09FA-4F6F-89D0-690A07139BBB}" type="pres">
      <dgm:prSet presAssocID="{3C8D71DB-7EEB-4799-935C-6330D55FF20C}" presName="ParentBackground2" presStyleCnt="0"/>
      <dgm:spPr/>
    </dgm:pt>
    <dgm:pt modelId="{431802F8-9976-46D1-B280-A9CAAE70DD15}" type="pres">
      <dgm:prSet presAssocID="{3C8D71DB-7EEB-4799-935C-6330D55FF20C}" presName="ParentBackground" presStyleLbl="fgAcc1" presStyleIdx="3" presStyleCnt="5"/>
      <dgm:spPr/>
    </dgm:pt>
    <dgm:pt modelId="{DC334742-7928-49B4-8FD5-7CA214F43110}" type="pres">
      <dgm:prSet presAssocID="{3C8D71DB-7EEB-4799-935C-6330D55FF20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4C9CF54-9B49-4CA4-BE5E-9D5A7359B634}" type="pres">
      <dgm:prSet presAssocID="{2A48ABB4-1547-4E28-98F4-8DBF74EF84A3}" presName="Accent1" presStyleCnt="0"/>
      <dgm:spPr/>
    </dgm:pt>
    <dgm:pt modelId="{8C157358-0D39-45A1-AFDC-6B764DB5A4B7}" type="pres">
      <dgm:prSet presAssocID="{2A48ABB4-1547-4E28-98F4-8DBF74EF84A3}" presName="Accent" presStyleLbl="node1" presStyleIdx="4" presStyleCnt="5"/>
      <dgm:spPr/>
    </dgm:pt>
    <dgm:pt modelId="{9928E305-44A5-4BFB-A877-8A3EF30135C7}" type="pres">
      <dgm:prSet presAssocID="{2A48ABB4-1547-4E28-98F4-8DBF74EF84A3}" presName="ParentBackground1" presStyleCnt="0"/>
      <dgm:spPr/>
    </dgm:pt>
    <dgm:pt modelId="{A30C0B42-B60E-41A8-B2BC-E878E5BA1338}" type="pres">
      <dgm:prSet presAssocID="{2A48ABB4-1547-4E28-98F4-8DBF74EF84A3}" presName="ParentBackground" presStyleLbl="fgAcc1" presStyleIdx="4" presStyleCnt="5"/>
      <dgm:spPr/>
    </dgm:pt>
    <dgm:pt modelId="{A1BB4399-A147-4867-ACA5-6B16B6B5F096}" type="pres">
      <dgm:prSet presAssocID="{2A48ABB4-1547-4E28-98F4-8DBF74EF84A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E74E303-FDC2-405E-A80E-928F836B6231}" type="presOf" srcId="{758BCFF9-8A55-44F4-ABD5-48F64616F7BA}" destId="{DDD0A74D-367B-463A-938D-61B2348CDDD7}" srcOrd="0" destOrd="0" presId="urn:microsoft.com/office/officeart/2011/layout/CircleProcess"/>
    <dgm:cxn modelId="{23389707-63C9-4299-AFCD-3EFD29115C2A}" type="presOf" srcId="{2A48ABB4-1547-4E28-98F4-8DBF74EF84A3}" destId="{A30C0B42-B60E-41A8-B2BC-E878E5BA1338}" srcOrd="0" destOrd="0" presId="urn:microsoft.com/office/officeart/2011/layout/CircleProcess"/>
    <dgm:cxn modelId="{4DBFF527-C3C1-4875-8D4D-DD33576BCE3A}" type="presOf" srcId="{758BCFF9-8A55-44F4-ABD5-48F64616F7BA}" destId="{C0B076E7-95DD-4E4A-BBD2-57ED428AFF93}" srcOrd="1" destOrd="0" presId="urn:microsoft.com/office/officeart/2011/layout/CircleProcess"/>
    <dgm:cxn modelId="{FE3EBD35-7ED7-4C08-A589-F2A5C756339C}" type="presOf" srcId="{2A48ABB4-1547-4E28-98F4-8DBF74EF84A3}" destId="{A1BB4399-A147-4867-ACA5-6B16B6B5F096}" srcOrd="1" destOrd="0" presId="urn:microsoft.com/office/officeart/2011/layout/CircleProcess"/>
    <dgm:cxn modelId="{A534123E-2604-4F9F-8289-72ED456D05F2}" srcId="{C02AD3A8-07F7-4931-B393-B8CAF5EE9B9D}" destId="{5112CD6F-9B66-4C81-9265-E7888C3C467D}" srcOrd="4" destOrd="0" parTransId="{2C25A319-03F1-41A5-B351-75AA18F09EA3}" sibTransId="{D0B728B5-3765-46E9-A2A2-746DC1DF766C}"/>
    <dgm:cxn modelId="{F1C2AD43-AADF-4040-8ED3-0CD316D3F07F}" type="presOf" srcId="{C02AD3A8-07F7-4931-B393-B8CAF5EE9B9D}" destId="{7BE6CE55-8D66-4AC5-9E3B-7206958C022D}" srcOrd="0" destOrd="0" presId="urn:microsoft.com/office/officeart/2011/layout/CircleProcess"/>
    <dgm:cxn modelId="{3FF9E752-8B89-474E-9490-3732F22DE4A1}" srcId="{C02AD3A8-07F7-4931-B393-B8CAF5EE9B9D}" destId="{2A48ABB4-1547-4E28-98F4-8DBF74EF84A3}" srcOrd="0" destOrd="0" parTransId="{D50A5E01-DFD3-43B2-8B68-247557D0F7A8}" sibTransId="{5D8FBA25-CDA6-4D36-AB9E-3AAF598F6D72}"/>
    <dgm:cxn modelId="{A0DF7A5A-EBC7-442C-9D8C-4D3FF9F74771}" srcId="{C02AD3A8-07F7-4931-B393-B8CAF5EE9B9D}" destId="{F357927D-522D-4C9C-99E3-0ED62986EFDF}" srcOrd="3" destOrd="0" parTransId="{9F6DBF79-C457-4BCB-B7CF-987D46584411}" sibTransId="{1D9E4766-F8A1-4B28-B4C3-D0FD1529200E}"/>
    <dgm:cxn modelId="{C332515D-9333-47A9-9A63-375FCEB0CEBB}" srcId="{C02AD3A8-07F7-4931-B393-B8CAF5EE9B9D}" destId="{758BCFF9-8A55-44F4-ABD5-48F64616F7BA}" srcOrd="2" destOrd="0" parTransId="{247542AC-DAD0-4580-863F-D1250B049076}" sibTransId="{572AB7F3-C5C6-47C1-B9A7-A015E26270CC}"/>
    <dgm:cxn modelId="{D8EAEA6A-BC6E-45AC-BF56-AE454C19DC28}" type="presOf" srcId="{3C8D71DB-7EEB-4799-935C-6330D55FF20C}" destId="{431802F8-9976-46D1-B280-A9CAAE70DD15}" srcOrd="0" destOrd="0" presId="urn:microsoft.com/office/officeart/2011/layout/CircleProcess"/>
    <dgm:cxn modelId="{AD88966C-96EC-40C3-9720-3DB952C61A2F}" srcId="{C02AD3A8-07F7-4931-B393-B8CAF5EE9B9D}" destId="{3C8D71DB-7EEB-4799-935C-6330D55FF20C}" srcOrd="1" destOrd="0" parTransId="{D9F6AC53-5085-4C21-9DB0-CB7BB30F6B02}" sibTransId="{CEA40069-CF42-4DC6-8B28-888752C6D9CA}"/>
    <dgm:cxn modelId="{3AD47C93-CF5E-4525-B1C4-2A11698F2EC1}" type="presOf" srcId="{5112CD6F-9B66-4C81-9265-E7888C3C467D}" destId="{70160C57-2ACA-4AE2-83D1-FB8A6C3B84EE}" srcOrd="0" destOrd="0" presId="urn:microsoft.com/office/officeart/2011/layout/CircleProcess"/>
    <dgm:cxn modelId="{692100A4-6435-474F-B89F-63DC1BF36F04}" type="presOf" srcId="{F357927D-522D-4C9C-99E3-0ED62986EFDF}" destId="{A302500A-3287-4AD5-AF79-9C024E28A357}" srcOrd="0" destOrd="0" presId="urn:microsoft.com/office/officeart/2011/layout/CircleProcess"/>
    <dgm:cxn modelId="{B08405BC-4075-43BC-8E86-EFD1C8BAD8EB}" type="presOf" srcId="{F357927D-522D-4C9C-99E3-0ED62986EFDF}" destId="{5907D7F0-2E01-4696-BE48-9BCC49DEDB41}" srcOrd="1" destOrd="0" presId="urn:microsoft.com/office/officeart/2011/layout/CircleProcess"/>
    <dgm:cxn modelId="{35E757CB-AA73-4E34-BE75-EEDD0D93E324}" type="presOf" srcId="{3C8D71DB-7EEB-4799-935C-6330D55FF20C}" destId="{DC334742-7928-49B4-8FD5-7CA214F43110}" srcOrd="1" destOrd="0" presId="urn:microsoft.com/office/officeart/2011/layout/CircleProcess"/>
    <dgm:cxn modelId="{C5A804F5-5703-453B-B577-E19535754EC5}" type="presOf" srcId="{5112CD6F-9B66-4C81-9265-E7888C3C467D}" destId="{F7BEAA31-18EC-42E1-B03E-17FA16D8684F}" srcOrd="1" destOrd="0" presId="urn:microsoft.com/office/officeart/2011/layout/CircleProcess"/>
    <dgm:cxn modelId="{4932C5C0-6F7E-4998-9B1C-019D4DB5D2A7}" type="presParOf" srcId="{7BE6CE55-8D66-4AC5-9E3B-7206958C022D}" destId="{35F99F2A-0F98-46D1-A79B-A72A5EA5CD35}" srcOrd="0" destOrd="0" presId="urn:microsoft.com/office/officeart/2011/layout/CircleProcess"/>
    <dgm:cxn modelId="{F0C36B02-8721-4ABF-98C1-0419224E04E7}" type="presParOf" srcId="{35F99F2A-0F98-46D1-A79B-A72A5EA5CD35}" destId="{CDE4002F-1E8C-46CD-B813-97DFE6FEB420}" srcOrd="0" destOrd="0" presId="urn:microsoft.com/office/officeart/2011/layout/CircleProcess"/>
    <dgm:cxn modelId="{17F26BC3-FFEE-459D-83CA-9AD29BB3C7A7}" type="presParOf" srcId="{7BE6CE55-8D66-4AC5-9E3B-7206958C022D}" destId="{AD2838A1-E420-46D9-8498-90448DEC895C}" srcOrd="1" destOrd="0" presId="urn:microsoft.com/office/officeart/2011/layout/CircleProcess"/>
    <dgm:cxn modelId="{9709B86E-D519-4176-A2C3-662502AE6D20}" type="presParOf" srcId="{AD2838A1-E420-46D9-8498-90448DEC895C}" destId="{70160C57-2ACA-4AE2-83D1-FB8A6C3B84EE}" srcOrd="0" destOrd="0" presId="urn:microsoft.com/office/officeart/2011/layout/CircleProcess"/>
    <dgm:cxn modelId="{43109918-AFAE-4842-98B4-8F2BD1D32DE7}" type="presParOf" srcId="{7BE6CE55-8D66-4AC5-9E3B-7206958C022D}" destId="{F7BEAA31-18EC-42E1-B03E-17FA16D8684F}" srcOrd="2" destOrd="0" presId="urn:microsoft.com/office/officeart/2011/layout/CircleProcess"/>
    <dgm:cxn modelId="{0BB36CCF-08F5-43FD-B2E7-A245581CC0C1}" type="presParOf" srcId="{7BE6CE55-8D66-4AC5-9E3B-7206958C022D}" destId="{811688B6-CA27-417B-96D8-58160377830C}" srcOrd="3" destOrd="0" presId="urn:microsoft.com/office/officeart/2011/layout/CircleProcess"/>
    <dgm:cxn modelId="{3F4AC69C-E5AC-49F1-916C-8BB8BA5544FE}" type="presParOf" srcId="{811688B6-CA27-417B-96D8-58160377830C}" destId="{683BF25B-CBEE-4850-B33E-188E4E81FDA1}" srcOrd="0" destOrd="0" presId="urn:microsoft.com/office/officeart/2011/layout/CircleProcess"/>
    <dgm:cxn modelId="{1D1C2D3F-A108-4124-8B87-C82387B5C7EF}" type="presParOf" srcId="{7BE6CE55-8D66-4AC5-9E3B-7206958C022D}" destId="{F4460952-ADAC-4DC2-8CD0-0E718C16EF5A}" srcOrd="4" destOrd="0" presId="urn:microsoft.com/office/officeart/2011/layout/CircleProcess"/>
    <dgm:cxn modelId="{27F5A83E-EBBF-428B-9064-EAAC6D92152C}" type="presParOf" srcId="{F4460952-ADAC-4DC2-8CD0-0E718C16EF5A}" destId="{A302500A-3287-4AD5-AF79-9C024E28A357}" srcOrd="0" destOrd="0" presId="urn:microsoft.com/office/officeart/2011/layout/CircleProcess"/>
    <dgm:cxn modelId="{31AA8C8A-A8D6-44CE-9676-614AD2A8E6DF}" type="presParOf" srcId="{7BE6CE55-8D66-4AC5-9E3B-7206958C022D}" destId="{5907D7F0-2E01-4696-BE48-9BCC49DEDB41}" srcOrd="5" destOrd="0" presId="urn:microsoft.com/office/officeart/2011/layout/CircleProcess"/>
    <dgm:cxn modelId="{3D0D354A-9B2D-44F7-AC97-69CF83C669DF}" type="presParOf" srcId="{7BE6CE55-8D66-4AC5-9E3B-7206958C022D}" destId="{B1D9550C-D7EE-44EF-83E8-7B6600869936}" srcOrd="6" destOrd="0" presId="urn:microsoft.com/office/officeart/2011/layout/CircleProcess"/>
    <dgm:cxn modelId="{46AAF349-474C-42E2-AED4-5C2869EB9549}" type="presParOf" srcId="{B1D9550C-D7EE-44EF-83E8-7B6600869936}" destId="{0657CAE5-2053-4C85-9603-64DEB83DECFD}" srcOrd="0" destOrd="0" presId="urn:microsoft.com/office/officeart/2011/layout/CircleProcess"/>
    <dgm:cxn modelId="{74B12148-B5B5-4608-8D84-6118AACC76E0}" type="presParOf" srcId="{7BE6CE55-8D66-4AC5-9E3B-7206958C022D}" destId="{18AB5E0B-066F-4D96-9816-6F683FD5DDEB}" srcOrd="7" destOrd="0" presId="urn:microsoft.com/office/officeart/2011/layout/CircleProcess"/>
    <dgm:cxn modelId="{FFA8DF93-9601-4A42-A808-DE22F743B885}" type="presParOf" srcId="{18AB5E0B-066F-4D96-9816-6F683FD5DDEB}" destId="{DDD0A74D-367B-463A-938D-61B2348CDDD7}" srcOrd="0" destOrd="0" presId="urn:microsoft.com/office/officeart/2011/layout/CircleProcess"/>
    <dgm:cxn modelId="{B72E390E-8C09-4712-ACD5-BBA86D0D1A7F}" type="presParOf" srcId="{7BE6CE55-8D66-4AC5-9E3B-7206958C022D}" destId="{C0B076E7-95DD-4E4A-BBD2-57ED428AFF93}" srcOrd="8" destOrd="0" presId="urn:microsoft.com/office/officeart/2011/layout/CircleProcess"/>
    <dgm:cxn modelId="{864FE8C8-58B1-4A21-82F1-C51E0C8C35D5}" type="presParOf" srcId="{7BE6CE55-8D66-4AC5-9E3B-7206958C022D}" destId="{4932DDA9-4F7C-4A0D-A61B-895497B56257}" srcOrd="9" destOrd="0" presId="urn:microsoft.com/office/officeart/2011/layout/CircleProcess"/>
    <dgm:cxn modelId="{295DBEEE-280D-4B51-9E4E-984B0B592941}" type="presParOf" srcId="{4932DDA9-4F7C-4A0D-A61B-895497B56257}" destId="{74D5F9BA-FA0F-40C2-B1D1-C40828F3822F}" srcOrd="0" destOrd="0" presId="urn:microsoft.com/office/officeart/2011/layout/CircleProcess"/>
    <dgm:cxn modelId="{6B5F50E4-B98F-470A-B651-BD9832F7D054}" type="presParOf" srcId="{7BE6CE55-8D66-4AC5-9E3B-7206958C022D}" destId="{D5A54427-09FA-4F6F-89D0-690A07139BBB}" srcOrd="10" destOrd="0" presId="urn:microsoft.com/office/officeart/2011/layout/CircleProcess"/>
    <dgm:cxn modelId="{61E06784-B4DD-4702-801D-AE015480374F}" type="presParOf" srcId="{D5A54427-09FA-4F6F-89D0-690A07139BBB}" destId="{431802F8-9976-46D1-B280-A9CAAE70DD15}" srcOrd="0" destOrd="0" presId="urn:microsoft.com/office/officeart/2011/layout/CircleProcess"/>
    <dgm:cxn modelId="{35488A89-B057-466E-90C0-9DCD46EA45A4}" type="presParOf" srcId="{7BE6CE55-8D66-4AC5-9E3B-7206958C022D}" destId="{DC334742-7928-49B4-8FD5-7CA214F43110}" srcOrd="11" destOrd="0" presId="urn:microsoft.com/office/officeart/2011/layout/CircleProcess"/>
    <dgm:cxn modelId="{CE044E16-F29B-45C2-B259-F1651B49D4C7}" type="presParOf" srcId="{7BE6CE55-8D66-4AC5-9E3B-7206958C022D}" destId="{54C9CF54-9B49-4CA4-BE5E-9D5A7359B634}" srcOrd="12" destOrd="0" presId="urn:microsoft.com/office/officeart/2011/layout/CircleProcess"/>
    <dgm:cxn modelId="{C9698A88-9CC2-4928-8584-A1F6DDD0531D}" type="presParOf" srcId="{54C9CF54-9B49-4CA4-BE5E-9D5A7359B634}" destId="{8C157358-0D39-45A1-AFDC-6B764DB5A4B7}" srcOrd="0" destOrd="0" presId="urn:microsoft.com/office/officeart/2011/layout/CircleProcess"/>
    <dgm:cxn modelId="{8B0D5486-3B4A-42C9-99E1-F12DEEAAAEB6}" type="presParOf" srcId="{7BE6CE55-8D66-4AC5-9E3B-7206958C022D}" destId="{9928E305-44A5-4BFB-A877-8A3EF30135C7}" srcOrd="13" destOrd="0" presId="urn:microsoft.com/office/officeart/2011/layout/CircleProcess"/>
    <dgm:cxn modelId="{34E5F78E-76D5-4909-868C-F07318A135EF}" type="presParOf" srcId="{9928E305-44A5-4BFB-A877-8A3EF30135C7}" destId="{A30C0B42-B60E-41A8-B2BC-E878E5BA1338}" srcOrd="0" destOrd="0" presId="urn:microsoft.com/office/officeart/2011/layout/CircleProcess"/>
    <dgm:cxn modelId="{0187616A-197D-47A6-814C-EA7169137692}" type="presParOf" srcId="{7BE6CE55-8D66-4AC5-9E3B-7206958C022D}" destId="{A1BB4399-A147-4867-ACA5-6B16B6B5F096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D29BAB-67F6-4E2B-8F2E-66DD5AAE43D0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C091F286-596C-4F8B-A8D3-59F5BF7F643F}">
      <dgm:prSet phldrT="[Text]" phldr="0"/>
      <dgm:spPr/>
      <dgm:t>
        <a:bodyPr/>
        <a:lstStyle/>
        <a:p>
          <a:r>
            <a:rPr lang="es-ES" b="1" dirty="0" err="1"/>
            <a:t>Users</a:t>
          </a:r>
          <a:r>
            <a:rPr lang="es-ES" dirty="0"/>
            <a:t> can:</a:t>
          </a:r>
        </a:p>
      </dgm:t>
    </dgm:pt>
    <dgm:pt modelId="{8005E015-A7EE-4201-8A41-F5103BBB4331}" type="parTrans" cxnId="{DF5CF6F6-1ADE-4EDD-A753-2DC7BFF90DBA}">
      <dgm:prSet/>
      <dgm:spPr/>
      <dgm:t>
        <a:bodyPr/>
        <a:lstStyle/>
        <a:p>
          <a:endParaRPr lang="es-ES"/>
        </a:p>
      </dgm:t>
    </dgm:pt>
    <dgm:pt modelId="{64CB90D0-3E7D-4876-BBCB-DB501DD0394B}" type="sibTrans" cxnId="{DF5CF6F6-1ADE-4EDD-A753-2DC7BFF90DBA}">
      <dgm:prSet/>
      <dgm:spPr/>
      <dgm:t>
        <a:bodyPr/>
        <a:lstStyle/>
        <a:p>
          <a:endParaRPr lang="es-ES"/>
        </a:p>
      </dgm:t>
    </dgm:pt>
    <dgm:pt modelId="{4AB12CC9-2837-4348-B5D2-742372152E5B}">
      <dgm:prSet phldrT="[Text]" phldr="0"/>
      <dgm:spPr/>
      <dgm:t>
        <a:bodyPr/>
        <a:lstStyle/>
        <a:p>
          <a:r>
            <a:rPr lang="es-ES" b="1" dirty="0"/>
            <a:t>Explore </a:t>
          </a:r>
          <a:r>
            <a:rPr lang="es-ES" b="0" dirty="0" err="1"/>
            <a:t>by</a:t>
          </a:r>
          <a:r>
            <a:rPr lang="es-ES" b="1" dirty="0"/>
            <a:t> </a:t>
          </a:r>
          <a:r>
            <a:rPr lang="es-ES" b="1" dirty="0" err="1"/>
            <a:t>map</a:t>
          </a:r>
          <a:endParaRPr lang="es-ES" b="1" dirty="0"/>
        </a:p>
      </dgm:t>
    </dgm:pt>
    <dgm:pt modelId="{8D9A5FD9-9CBC-48C1-A6ED-8DC41D8B0862}" type="parTrans" cxnId="{3CDC695C-09EA-4FB4-981A-A38D3D77AD14}">
      <dgm:prSet/>
      <dgm:spPr/>
      <dgm:t>
        <a:bodyPr/>
        <a:lstStyle/>
        <a:p>
          <a:endParaRPr lang="es-ES"/>
        </a:p>
      </dgm:t>
    </dgm:pt>
    <dgm:pt modelId="{D6D3AC6C-3D72-4C97-80E3-DFB2EC50F452}" type="sibTrans" cxnId="{3CDC695C-09EA-4FB4-981A-A38D3D77AD14}">
      <dgm:prSet/>
      <dgm:spPr/>
      <dgm:t>
        <a:bodyPr/>
        <a:lstStyle/>
        <a:p>
          <a:endParaRPr lang="es-ES"/>
        </a:p>
      </dgm:t>
    </dgm:pt>
    <dgm:pt modelId="{C92DF8F2-7BC3-4FAF-99C2-2AE08E53D88E}">
      <dgm:prSet phldrT="[Text]" phldr="0"/>
      <dgm:spPr/>
      <dgm:t>
        <a:bodyPr/>
        <a:lstStyle/>
        <a:p>
          <a:r>
            <a:rPr lang="es-ES" b="1" dirty="0" err="1"/>
            <a:t>Filtering</a:t>
          </a:r>
          <a:r>
            <a:rPr lang="es-ES" b="1" dirty="0"/>
            <a:t> </a:t>
          </a:r>
          <a:r>
            <a:rPr lang="es-ES" b="0" dirty="0" err="1"/>
            <a:t>by</a:t>
          </a:r>
          <a:r>
            <a:rPr lang="es-ES" b="1" dirty="0"/>
            <a:t> </a:t>
          </a:r>
          <a:r>
            <a:rPr lang="es-ES" b="1" dirty="0" err="1"/>
            <a:t>activity</a:t>
          </a:r>
          <a:endParaRPr lang="es-ES" b="1" dirty="0"/>
        </a:p>
      </dgm:t>
    </dgm:pt>
    <dgm:pt modelId="{F70A6A46-7524-4256-98BD-155CD44D8C2B}" type="parTrans" cxnId="{E0CB2C33-DE47-450D-9B57-95E322279EFB}">
      <dgm:prSet/>
      <dgm:spPr/>
      <dgm:t>
        <a:bodyPr/>
        <a:lstStyle/>
        <a:p>
          <a:endParaRPr lang="es-ES"/>
        </a:p>
      </dgm:t>
    </dgm:pt>
    <dgm:pt modelId="{9195DDFA-0E57-46BF-88BD-EE6411351240}" type="sibTrans" cxnId="{E0CB2C33-DE47-450D-9B57-95E322279EFB}">
      <dgm:prSet/>
      <dgm:spPr/>
      <dgm:t>
        <a:bodyPr/>
        <a:lstStyle/>
        <a:p>
          <a:endParaRPr lang="es-ES"/>
        </a:p>
      </dgm:t>
    </dgm:pt>
    <dgm:pt modelId="{89CBBB22-5882-4C24-BF68-18ADFEB610B8}">
      <dgm:prSet phldrT="[Text]" phldr="0" custT="1"/>
      <dgm:spPr/>
      <dgm:t>
        <a:bodyPr/>
        <a:lstStyle/>
        <a:p>
          <a:r>
            <a:rPr lang="es-ES" sz="2000" b="1" dirty="0" err="1"/>
            <a:t>Location</a:t>
          </a:r>
          <a:endParaRPr lang="es-ES" sz="2100" b="1" dirty="0"/>
        </a:p>
      </dgm:t>
    </dgm:pt>
    <dgm:pt modelId="{03674384-C84F-4ACA-A5A1-B88DDD0B730F}" type="parTrans" cxnId="{532C4E84-7F69-4CDD-BFF1-E982A44B3D72}">
      <dgm:prSet/>
      <dgm:spPr/>
      <dgm:t>
        <a:bodyPr/>
        <a:lstStyle/>
        <a:p>
          <a:endParaRPr lang="es-ES"/>
        </a:p>
      </dgm:t>
    </dgm:pt>
    <dgm:pt modelId="{DD4B343D-F14B-4685-ABD3-5589BBE15E2B}" type="sibTrans" cxnId="{532C4E84-7F69-4CDD-BFF1-E982A44B3D72}">
      <dgm:prSet/>
      <dgm:spPr/>
      <dgm:t>
        <a:bodyPr/>
        <a:lstStyle/>
        <a:p>
          <a:endParaRPr lang="es-ES"/>
        </a:p>
      </dgm:t>
    </dgm:pt>
    <dgm:pt modelId="{7146F7B7-9056-469C-ADD8-4FCFBB978360}">
      <dgm:prSet phldrT="[Text]" phldr="0" custT="1"/>
      <dgm:spPr/>
      <dgm:t>
        <a:bodyPr/>
        <a:lstStyle/>
        <a:p>
          <a:r>
            <a:rPr lang="es-ES" sz="2800" b="1" dirty="0" err="1"/>
            <a:t>Select</a:t>
          </a:r>
          <a:r>
            <a:rPr lang="es-ES" sz="2800" b="1" dirty="0"/>
            <a:t> date</a:t>
          </a:r>
        </a:p>
      </dgm:t>
    </dgm:pt>
    <dgm:pt modelId="{8D4F65C0-86F8-4D8C-B1EE-B0F88D78F0D7}" type="parTrans" cxnId="{C0D1519A-9946-47C5-92B8-03C7DBB5DB4A}">
      <dgm:prSet/>
      <dgm:spPr/>
      <dgm:t>
        <a:bodyPr/>
        <a:lstStyle/>
        <a:p>
          <a:endParaRPr lang="es-ES"/>
        </a:p>
      </dgm:t>
    </dgm:pt>
    <dgm:pt modelId="{73435256-338C-4836-9348-70192A4BC3CF}" type="sibTrans" cxnId="{C0D1519A-9946-47C5-92B8-03C7DBB5DB4A}">
      <dgm:prSet/>
      <dgm:spPr/>
      <dgm:t>
        <a:bodyPr/>
        <a:lstStyle/>
        <a:p>
          <a:endParaRPr lang="es-ES"/>
        </a:p>
      </dgm:t>
    </dgm:pt>
    <dgm:pt modelId="{30C3B575-B7A3-448E-A4EE-9734C3A160FB}" type="pres">
      <dgm:prSet presAssocID="{DFD29BAB-67F6-4E2B-8F2E-66DD5AAE43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4C4997E-05BC-4044-9AFC-DFCD568282A5}" type="pres">
      <dgm:prSet presAssocID="{C091F286-596C-4F8B-A8D3-59F5BF7F643F}" presName="centerShape" presStyleLbl="node0" presStyleIdx="0" presStyleCnt="1"/>
      <dgm:spPr/>
    </dgm:pt>
    <dgm:pt modelId="{D93DBFFF-973D-4170-994F-9BF7FFF0537F}" type="pres">
      <dgm:prSet presAssocID="{4AB12CC9-2837-4348-B5D2-742372152E5B}" presName="node" presStyleLbl="node1" presStyleIdx="0" presStyleCnt="4">
        <dgm:presLayoutVars>
          <dgm:bulletEnabled val="1"/>
        </dgm:presLayoutVars>
      </dgm:prSet>
      <dgm:spPr/>
    </dgm:pt>
    <dgm:pt modelId="{6E789F94-8AC3-452B-9ADA-1D1341C23E00}" type="pres">
      <dgm:prSet presAssocID="{4AB12CC9-2837-4348-B5D2-742372152E5B}" presName="dummy" presStyleCnt="0"/>
      <dgm:spPr/>
    </dgm:pt>
    <dgm:pt modelId="{8859F812-07B2-4B5E-BFA4-265205E4FE4F}" type="pres">
      <dgm:prSet presAssocID="{D6D3AC6C-3D72-4C97-80E3-DFB2EC50F452}" presName="sibTrans" presStyleLbl="sibTrans2D1" presStyleIdx="0" presStyleCnt="4"/>
      <dgm:spPr/>
    </dgm:pt>
    <dgm:pt modelId="{C6F46268-D599-4250-8A52-9C06F6FD14E4}" type="pres">
      <dgm:prSet presAssocID="{C92DF8F2-7BC3-4FAF-99C2-2AE08E53D88E}" presName="node" presStyleLbl="node1" presStyleIdx="1" presStyleCnt="4">
        <dgm:presLayoutVars>
          <dgm:bulletEnabled val="1"/>
        </dgm:presLayoutVars>
      </dgm:prSet>
      <dgm:spPr/>
    </dgm:pt>
    <dgm:pt modelId="{D3B519C0-0590-429F-AC33-47B70799B952}" type="pres">
      <dgm:prSet presAssocID="{C92DF8F2-7BC3-4FAF-99C2-2AE08E53D88E}" presName="dummy" presStyleCnt="0"/>
      <dgm:spPr/>
    </dgm:pt>
    <dgm:pt modelId="{BD48908E-B38F-4F17-90FC-C72F4E2CF501}" type="pres">
      <dgm:prSet presAssocID="{9195DDFA-0E57-46BF-88BD-EE6411351240}" presName="sibTrans" presStyleLbl="sibTrans2D1" presStyleIdx="1" presStyleCnt="4"/>
      <dgm:spPr/>
    </dgm:pt>
    <dgm:pt modelId="{CF06B275-E233-4EBF-AC67-9B3C30910284}" type="pres">
      <dgm:prSet presAssocID="{89CBBB22-5882-4C24-BF68-18ADFEB610B8}" presName="node" presStyleLbl="node1" presStyleIdx="2" presStyleCnt="4">
        <dgm:presLayoutVars>
          <dgm:bulletEnabled val="1"/>
        </dgm:presLayoutVars>
      </dgm:prSet>
      <dgm:spPr/>
    </dgm:pt>
    <dgm:pt modelId="{F6A2097D-7FC9-40F3-8372-8A1D32A8F6C7}" type="pres">
      <dgm:prSet presAssocID="{89CBBB22-5882-4C24-BF68-18ADFEB610B8}" presName="dummy" presStyleCnt="0"/>
      <dgm:spPr/>
    </dgm:pt>
    <dgm:pt modelId="{093CCDD5-C99E-4E22-864E-5BA63108B2C1}" type="pres">
      <dgm:prSet presAssocID="{DD4B343D-F14B-4685-ABD3-5589BBE15E2B}" presName="sibTrans" presStyleLbl="sibTrans2D1" presStyleIdx="2" presStyleCnt="4"/>
      <dgm:spPr/>
    </dgm:pt>
    <dgm:pt modelId="{98C3C764-A0B8-4675-8748-0007AC12D693}" type="pres">
      <dgm:prSet presAssocID="{7146F7B7-9056-469C-ADD8-4FCFBB978360}" presName="node" presStyleLbl="node1" presStyleIdx="3" presStyleCnt="4">
        <dgm:presLayoutVars>
          <dgm:bulletEnabled val="1"/>
        </dgm:presLayoutVars>
      </dgm:prSet>
      <dgm:spPr/>
    </dgm:pt>
    <dgm:pt modelId="{1B5977FD-DCF0-4E9A-BBE4-E5029D44FC1B}" type="pres">
      <dgm:prSet presAssocID="{7146F7B7-9056-469C-ADD8-4FCFBB978360}" presName="dummy" presStyleCnt="0"/>
      <dgm:spPr/>
    </dgm:pt>
    <dgm:pt modelId="{758BD566-F25C-4B2F-BF61-53BF39338712}" type="pres">
      <dgm:prSet presAssocID="{73435256-338C-4836-9348-70192A4BC3CF}" presName="sibTrans" presStyleLbl="sibTrans2D1" presStyleIdx="3" presStyleCnt="4"/>
      <dgm:spPr/>
    </dgm:pt>
  </dgm:ptLst>
  <dgm:cxnLst>
    <dgm:cxn modelId="{1CB98703-EA6E-4288-A57D-424CB6D87258}" type="presOf" srcId="{DD4B343D-F14B-4685-ABD3-5589BBE15E2B}" destId="{093CCDD5-C99E-4E22-864E-5BA63108B2C1}" srcOrd="0" destOrd="0" presId="urn:microsoft.com/office/officeart/2005/8/layout/radial6"/>
    <dgm:cxn modelId="{4B8D5A06-0D25-435F-B5AE-983E1E40A106}" type="presOf" srcId="{7146F7B7-9056-469C-ADD8-4FCFBB978360}" destId="{98C3C764-A0B8-4675-8748-0007AC12D693}" srcOrd="0" destOrd="0" presId="urn:microsoft.com/office/officeart/2005/8/layout/radial6"/>
    <dgm:cxn modelId="{916C3B1A-7ED8-4E65-8C06-94A3E186288B}" type="presOf" srcId="{4AB12CC9-2837-4348-B5D2-742372152E5B}" destId="{D93DBFFF-973D-4170-994F-9BF7FFF0537F}" srcOrd="0" destOrd="0" presId="urn:microsoft.com/office/officeart/2005/8/layout/radial6"/>
    <dgm:cxn modelId="{E0CB2C33-DE47-450D-9B57-95E322279EFB}" srcId="{C091F286-596C-4F8B-A8D3-59F5BF7F643F}" destId="{C92DF8F2-7BC3-4FAF-99C2-2AE08E53D88E}" srcOrd="1" destOrd="0" parTransId="{F70A6A46-7524-4256-98BD-155CD44D8C2B}" sibTransId="{9195DDFA-0E57-46BF-88BD-EE6411351240}"/>
    <dgm:cxn modelId="{3F200C39-678D-43D2-BF77-25E74CB3FD8C}" type="presOf" srcId="{73435256-338C-4836-9348-70192A4BC3CF}" destId="{758BD566-F25C-4B2F-BF61-53BF39338712}" srcOrd="0" destOrd="0" presId="urn:microsoft.com/office/officeart/2005/8/layout/radial6"/>
    <dgm:cxn modelId="{53E8D439-F483-4478-9040-4507D772BA50}" type="presOf" srcId="{C091F286-596C-4F8B-A8D3-59F5BF7F643F}" destId="{04C4997E-05BC-4044-9AFC-DFCD568282A5}" srcOrd="0" destOrd="0" presId="urn:microsoft.com/office/officeart/2005/8/layout/radial6"/>
    <dgm:cxn modelId="{94561F47-5C61-46E9-A600-AFB69894D5D2}" type="presOf" srcId="{D6D3AC6C-3D72-4C97-80E3-DFB2EC50F452}" destId="{8859F812-07B2-4B5E-BFA4-265205E4FE4F}" srcOrd="0" destOrd="0" presId="urn:microsoft.com/office/officeart/2005/8/layout/radial6"/>
    <dgm:cxn modelId="{3CDC695C-09EA-4FB4-981A-A38D3D77AD14}" srcId="{C091F286-596C-4F8B-A8D3-59F5BF7F643F}" destId="{4AB12CC9-2837-4348-B5D2-742372152E5B}" srcOrd="0" destOrd="0" parTransId="{8D9A5FD9-9CBC-48C1-A6ED-8DC41D8B0862}" sibTransId="{D6D3AC6C-3D72-4C97-80E3-DFB2EC50F452}"/>
    <dgm:cxn modelId="{B970C283-58AE-4F3B-A309-9869E95B36B7}" type="presOf" srcId="{9195DDFA-0E57-46BF-88BD-EE6411351240}" destId="{BD48908E-B38F-4F17-90FC-C72F4E2CF501}" srcOrd="0" destOrd="0" presId="urn:microsoft.com/office/officeart/2005/8/layout/radial6"/>
    <dgm:cxn modelId="{532C4E84-7F69-4CDD-BFF1-E982A44B3D72}" srcId="{C091F286-596C-4F8B-A8D3-59F5BF7F643F}" destId="{89CBBB22-5882-4C24-BF68-18ADFEB610B8}" srcOrd="2" destOrd="0" parTransId="{03674384-C84F-4ACA-A5A1-B88DDD0B730F}" sibTransId="{DD4B343D-F14B-4685-ABD3-5589BBE15E2B}"/>
    <dgm:cxn modelId="{C0D1519A-9946-47C5-92B8-03C7DBB5DB4A}" srcId="{C091F286-596C-4F8B-A8D3-59F5BF7F643F}" destId="{7146F7B7-9056-469C-ADD8-4FCFBB978360}" srcOrd="3" destOrd="0" parTransId="{8D4F65C0-86F8-4D8C-B1EE-B0F88D78F0D7}" sibTransId="{73435256-338C-4836-9348-70192A4BC3CF}"/>
    <dgm:cxn modelId="{2D3FEEAF-0D42-4FE3-94BA-4E022DB9F390}" type="presOf" srcId="{89CBBB22-5882-4C24-BF68-18ADFEB610B8}" destId="{CF06B275-E233-4EBF-AC67-9B3C30910284}" srcOrd="0" destOrd="0" presId="urn:microsoft.com/office/officeart/2005/8/layout/radial6"/>
    <dgm:cxn modelId="{0CA8B0D7-C3C4-46A5-9533-7A0CC01989FF}" type="presOf" srcId="{C92DF8F2-7BC3-4FAF-99C2-2AE08E53D88E}" destId="{C6F46268-D599-4250-8A52-9C06F6FD14E4}" srcOrd="0" destOrd="0" presId="urn:microsoft.com/office/officeart/2005/8/layout/radial6"/>
    <dgm:cxn modelId="{DD9FE3DE-1FEA-40B2-B005-21F52DFBC1FD}" type="presOf" srcId="{DFD29BAB-67F6-4E2B-8F2E-66DD5AAE43D0}" destId="{30C3B575-B7A3-448E-A4EE-9734C3A160FB}" srcOrd="0" destOrd="0" presId="urn:microsoft.com/office/officeart/2005/8/layout/radial6"/>
    <dgm:cxn modelId="{DF5CF6F6-1ADE-4EDD-A753-2DC7BFF90DBA}" srcId="{DFD29BAB-67F6-4E2B-8F2E-66DD5AAE43D0}" destId="{C091F286-596C-4F8B-A8D3-59F5BF7F643F}" srcOrd="0" destOrd="0" parTransId="{8005E015-A7EE-4201-8A41-F5103BBB4331}" sibTransId="{64CB90D0-3E7D-4876-BBCB-DB501DD0394B}"/>
    <dgm:cxn modelId="{0C6424E9-775A-48E2-BB91-0AB362E832D2}" type="presParOf" srcId="{30C3B575-B7A3-448E-A4EE-9734C3A160FB}" destId="{04C4997E-05BC-4044-9AFC-DFCD568282A5}" srcOrd="0" destOrd="0" presId="urn:microsoft.com/office/officeart/2005/8/layout/radial6"/>
    <dgm:cxn modelId="{93C9808A-0200-4103-A7DE-D65D2C80D1BE}" type="presParOf" srcId="{30C3B575-B7A3-448E-A4EE-9734C3A160FB}" destId="{D93DBFFF-973D-4170-994F-9BF7FFF0537F}" srcOrd="1" destOrd="0" presId="urn:microsoft.com/office/officeart/2005/8/layout/radial6"/>
    <dgm:cxn modelId="{BEA7CCBB-F6D8-439D-8221-DDBC3A95FA4C}" type="presParOf" srcId="{30C3B575-B7A3-448E-A4EE-9734C3A160FB}" destId="{6E789F94-8AC3-452B-9ADA-1D1341C23E00}" srcOrd="2" destOrd="0" presId="urn:microsoft.com/office/officeart/2005/8/layout/radial6"/>
    <dgm:cxn modelId="{E7B4981E-C1B8-491D-B1B9-0F966BAACC3B}" type="presParOf" srcId="{30C3B575-B7A3-448E-A4EE-9734C3A160FB}" destId="{8859F812-07B2-4B5E-BFA4-265205E4FE4F}" srcOrd="3" destOrd="0" presId="urn:microsoft.com/office/officeart/2005/8/layout/radial6"/>
    <dgm:cxn modelId="{AFCF661B-4A73-47C0-9AA1-107A0CA1333F}" type="presParOf" srcId="{30C3B575-B7A3-448E-A4EE-9734C3A160FB}" destId="{C6F46268-D599-4250-8A52-9C06F6FD14E4}" srcOrd="4" destOrd="0" presId="urn:microsoft.com/office/officeart/2005/8/layout/radial6"/>
    <dgm:cxn modelId="{81875FED-7D34-4222-B03F-A79E4D753910}" type="presParOf" srcId="{30C3B575-B7A3-448E-A4EE-9734C3A160FB}" destId="{D3B519C0-0590-429F-AC33-47B70799B952}" srcOrd="5" destOrd="0" presId="urn:microsoft.com/office/officeart/2005/8/layout/radial6"/>
    <dgm:cxn modelId="{F9C3D406-C462-4D94-B398-BD3620E107A2}" type="presParOf" srcId="{30C3B575-B7A3-448E-A4EE-9734C3A160FB}" destId="{BD48908E-B38F-4F17-90FC-C72F4E2CF501}" srcOrd="6" destOrd="0" presId="urn:microsoft.com/office/officeart/2005/8/layout/radial6"/>
    <dgm:cxn modelId="{9FB1DF73-0AF2-40FA-82FF-7A73F014B784}" type="presParOf" srcId="{30C3B575-B7A3-448E-A4EE-9734C3A160FB}" destId="{CF06B275-E233-4EBF-AC67-9B3C30910284}" srcOrd="7" destOrd="0" presId="urn:microsoft.com/office/officeart/2005/8/layout/radial6"/>
    <dgm:cxn modelId="{CFB9935A-21C3-4512-8F93-A33133C4E113}" type="presParOf" srcId="{30C3B575-B7A3-448E-A4EE-9734C3A160FB}" destId="{F6A2097D-7FC9-40F3-8372-8A1D32A8F6C7}" srcOrd="8" destOrd="0" presId="urn:microsoft.com/office/officeart/2005/8/layout/radial6"/>
    <dgm:cxn modelId="{DC0B8141-C44A-4A65-88DD-E877A35506B1}" type="presParOf" srcId="{30C3B575-B7A3-448E-A4EE-9734C3A160FB}" destId="{093CCDD5-C99E-4E22-864E-5BA63108B2C1}" srcOrd="9" destOrd="0" presId="urn:microsoft.com/office/officeart/2005/8/layout/radial6"/>
    <dgm:cxn modelId="{0D4D7C79-F4CF-4F57-BC74-D2032868A4FB}" type="presParOf" srcId="{30C3B575-B7A3-448E-A4EE-9734C3A160FB}" destId="{98C3C764-A0B8-4675-8748-0007AC12D693}" srcOrd="10" destOrd="0" presId="urn:microsoft.com/office/officeart/2005/8/layout/radial6"/>
    <dgm:cxn modelId="{3F786AF9-2390-4AD6-8BD4-AD1EFF8D7EDA}" type="presParOf" srcId="{30C3B575-B7A3-448E-A4EE-9734C3A160FB}" destId="{1B5977FD-DCF0-4E9A-BBE4-E5029D44FC1B}" srcOrd="11" destOrd="0" presId="urn:microsoft.com/office/officeart/2005/8/layout/radial6"/>
    <dgm:cxn modelId="{988861AD-CCDB-42A1-A8FF-FB00F3C987B8}" type="presParOf" srcId="{30C3B575-B7A3-448E-A4EE-9734C3A160FB}" destId="{758BD566-F25C-4B2F-BF61-53BF3933871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3836DC-EDDD-41C6-A52E-316B8F6AE53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883C154-F260-441A-BA22-EFD79DAFEEFA}">
      <dgm:prSet phldrT="[Text]" phldr="0"/>
      <dgm:spPr/>
      <dgm:t>
        <a:bodyPr/>
        <a:lstStyle/>
        <a:p>
          <a:r>
            <a:rPr lang="es-ES" dirty="0"/>
            <a:t>Draw.io</a:t>
          </a:r>
        </a:p>
      </dgm:t>
    </dgm:pt>
    <dgm:pt modelId="{1BD5FA1E-0DC1-4A8A-B96C-01EE78E8E2BC}" type="parTrans" cxnId="{779FC9F4-8E7E-47FF-BB90-E8600431757F}">
      <dgm:prSet/>
      <dgm:spPr/>
      <dgm:t>
        <a:bodyPr/>
        <a:lstStyle/>
        <a:p>
          <a:endParaRPr lang="es-ES"/>
        </a:p>
      </dgm:t>
    </dgm:pt>
    <dgm:pt modelId="{2D5A3517-8F99-4E2C-8D22-E85E988F9E13}" type="sibTrans" cxnId="{779FC9F4-8E7E-47FF-BB90-E8600431757F}">
      <dgm:prSet/>
      <dgm:spPr/>
      <dgm:t>
        <a:bodyPr/>
        <a:lstStyle/>
        <a:p>
          <a:endParaRPr lang="es-ES"/>
        </a:p>
      </dgm:t>
    </dgm:pt>
    <dgm:pt modelId="{E38E201C-1147-4868-8244-000817049955}">
      <dgm:prSet phldrT="[Text]" phldr="0"/>
      <dgm:spPr/>
      <dgm:t>
        <a:bodyPr/>
        <a:lstStyle/>
        <a:p>
          <a:r>
            <a:rPr lang="es-ES" dirty="0"/>
            <a:t>RML </a:t>
          </a:r>
          <a:r>
            <a:rPr lang="es-ES" dirty="0" err="1"/>
            <a:t>mapper</a:t>
          </a:r>
          <a:endParaRPr lang="es-ES" dirty="0"/>
        </a:p>
      </dgm:t>
    </dgm:pt>
    <dgm:pt modelId="{606D0B1C-AA56-473A-9347-2AA29FD05393}" type="parTrans" cxnId="{6B4C4B1B-E234-47F6-838F-ADCE67680D5A}">
      <dgm:prSet/>
      <dgm:spPr/>
      <dgm:t>
        <a:bodyPr/>
        <a:lstStyle/>
        <a:p>
          <a:endParaRPr lang="es-ES"/>
        </a:p>
      </dgm:t>
    </dgm:pt>
    <dgm:pt modelId="{BE03C033-98CF-4B73-92C9-325F8210A5E2}" type="sibTrans" cxnId="{6B4C4B1B-E234-47F6-838F-ADCE67680D5A}">
      <dgm:prSet/>
      <dgm:spPr/>
      <dgm:t>
        <a:bodyPr/>
        <a:lstStyle/>
        <a:p>
          <a:endParaRPr lang="es-ES"/>
        </a:p>
      </dgm:t>
    </dgm:pt>
    <dgm:pt modelId="{6E97A414-80D0-4316-8BA8-F11417F8C722}">
      <dgm:prSet phldrT="[Text]" phldr="0"/>
      <dgm:spPr/>
      <dgm:t>
        <a:bodyPr/>
        <a:lstStyle/>
        <a:p>
          <a:r>
            <a:rPr lang="es-ES"/>
            <a:t>GraphDB</a:t>
          </a:r>
          <a:endParaRPr lang="es-ES" dirty="0"/>
        </a:p>
      </dgm:t>
    </dgm:pt>
    <dgm:pt modelId="{8D94A020-4291-49F1-9490-8C9F3D6FE93C}" type="parTrans" cxnId="{FD9E5037-8A26-48B4-BBD0-C9C1D414D096}">
      <dgm:prSet/>
      <dgm:spPr/>
      <dgm:t>
        <a:bodyPr/>
        <a:lstStyle/>
        <a:p>
          <a:endParaRPr lang="es-ES"/>
        </a:p>
      </dgm:t>
    </dgm:pt>
    <dgm:pt modelId="{98BAB0E1-6106-439E-8C7B-74E17A3983D6}" type="sibTrans" cxnId="{FD9E5037-8A26-48B4-BBD0-C9C1D414D096}">
      <dgm:prSet/>
      <dgm:spPr/>
      <dgm:t>
        <a:bodyPr/>
        <a:lstStyle/>
        <a:p>
          <a:endParaRPr lang="es-ES"/>
        </a:p>
      </dgm:t>
    </dgm:pt>
    <dgm:pt modelId="{BA6A8642-D290-4C3E-8F76-3EB41D1529D6}">
      <dgm:prSet phldrT="[Text]" phldr="0"/>
      <dgm:spPr/>
      <dgm:t>
        <a:bodyPr/>
        <a:lstStyle/>
        <a:p>
          <a:r>
            <a:rPr lang="es-ES"/>
            <a:t>Open Refine</a:t>
          </a:r>
          <a:endParaRPr lang="es-ES" dirty="0"/>
        </a:p>
      </dgm:t>
    </dgm:pt>
    <dgm:pt modelId="{0966D943-C98C-4182-BA37-C843B5AAC70B}" type="parTrans" cxnId="{45562F67-3A68-46B9-BE84-0B3BE6BD2258}">
      <dgm:prSet/>
      <dgm:spPr/>
      <dgm:t>
        <a:bodyPr/>
        <a:lstStyle/>
        <a:p>
          <a:endParaRPr lang="es-ES"/>
        </a:p>
      </dgm:t>
    </dgm:pt>
    <dgm:pt modelId="{39D4229D-F74C-4497-A577-69753770AFC9}" type="sibTrans" cxnId="{45562F67-3A68-46B9-BE84-0B3BE6BD2258}">
      <dgm:prSet/>
      <dgm:spPr/>
      <dgm:t>
        <a:bodyPr/>
        <a:lstStyle/>
        <a:p>
          <a:endParaRPr lang="es-ES"/>
        </a:p>
      </dgm:t>
    </dgm:pt>
    <dgm:pt modelId="{5A9E6626-DE6E-41E1-97B7-245CB9196914}">
      <dgm:prSet phldrT="[Text]" phldr="0"/>
      <dgm:spPr/>
      <dgm:t>
        <a:bodyPr/>
        <a:lstStyle/>
        <a:p>
          <a:r>
            <a:rPr lang="es-ES"/>
            <a:t>Open Refine</a:t>
          </a:r>
          <a:endParaRPr lang="es-ES" dirty="0"/>
        </a:p>
      </dgm:t>
    </dgm:pt>
    <dgm:pt modelId="{E86D62DA-D506-4264-B0B9-E6D96B4B2B9C}" type="parTrans" cxnId="{459F8BE3-28DA-4798-A78D-571EA66035BB}">
      <dgm:prSet/>
      <dgm:spPr/>
      <dgm:t>
        <a:bodyPr/>
        <a:lstStyle/>
        <a:p>
          <a:endParaRPr lang="es-ES"/>
        </a:p>
      </dgm:t>
    </dgm:pt>
    <dgm:pt modelId="{2C3C50E4-9963-46E4-8FF0-1653D47FD588}" type="sibTrans" cxnId="{459F8BE3-28DA-4798-A78D-571EA66035BB}">
      <dgm:prSet/>
      <dgm:spPr/>
      <dgm:t>
        <a:bodyPr/>
        <a:lstStyle/>
        <a:p>
          <a:endParaRPr lang="es-ES"/>
        </a:p>
      </dgm:t>
    </dgm:pt>
    <dgm:pt modelId="{761975B0-A995-4D5A-BED7-19BF6F40A5B6}">
      <dgm:prSet phldrT="[Text]" phldr="0"/>
      <dgm:spPr/>
      <dgm:t>
        <a:bodyPr/>
        <a:lstStyle/>
        <a:p>
          <a:r>
            <a:rPr lang="es-ES" dirty="0" err="1"/>
            <a:t>python</a:t>
          </a:r>
          <a:endParaRPr lang="es-ES" dirty="0"/>
        </a:p>
      </dgm:t>
    </dgm:pt>
    <dgm:pt modelId="{11E4FF3A-4880-4E5C-84E5-0049BD1073C5}" type="parTrans" cxnId="{2FB968B7-8289-47B6-A3ED-DD6AAFAF3AF8}">
      <dgm:prSet/>
      <dgm:spPr/>
      <dgm:t>
        <a:bodyPr/>
        <a:lstStyle/>
        <a:p>
          <a:endParaRPr lang="es-ES"/>
        </a:p>
      </dgm:t>
    </dgm:pt>
    <dgm:pt modelId="{1481B778-EDBF-4F86-91ED-9FAE0D96EFCD}" type="sibTrans" cxnId="{2FB968B7-8289-47B6-A3ED-DD6AAFAF3AF8}">
      <dgm:prSet/>
      <dgm:spPr/>
      <dgm:t>
        <a:bodyPr/>
        <a:lstStyle/>
        <a:p>
          <a:endParaRPr lang="es-ES"/>
        </a:p>
      </dgm:t>
    </dgm:pt>
    <dgm:pt modelId="{CF3B5339-2CF2-4E93-8357-C9F2D5C1271F}">
      <dgm:prSet custT="1"/>
      <dgm:spPr/>
      <dgm:t>
        <a:bodyPr/>
        <a:lstStyle/>
        <a:p>
          <a:pPr algn="ctr"/>
          <a:r>
            <a:rPr lang="es-ES" sz="2400" dirty="0" err="1">
              <a:latin typeface="+mj-lt"/>
            </a:rPr>
            <a:t>Create</a:t>
          </a:r>
          <a:r>
            <a:rPr lang="es-ES" sz="2400" dirty="0">
              <a:latin typeface="+mj-lt"/>
            </a:rPr>
            <a:t> </a:t>
          </a:r>
          <a:r>
            <a:rPr lang="es-ES" sz="2400" dirty="0" err="1">
              <a:latin typeface="+mj-lt"/>
            </a:rPr>
            <a:t>Ontology</a:t>
          </a:r>
          <a:r>
            <a:rPr lang="es-ES" sz="2400" dirty="0">
              <a:latin typeface="+mj-lt"/>
            </a:rPr>
            <a:t> </a:t>
          </a:r>
        </a:p>
      </dgm:t>
    </dgm:pt>
    <dgm:pt modelId="{9EBD1FBB-C102-43A1-A492-27AE5C704E2B}" type="parTrans" cxnId="{4DF0934B-E89F-40F1-92D4-B79E5FEA23FB}">
      <dgm:prSet/>
      <dgm:spPr/>
      <dgm:t>
        <a:bodyPr/>
        <a:lstStyle/>
        <a:p>
          <a:endParaRPr lang="es-ES"/>
        </a:p>
      </dgm:t>
    </dgm:pt>
    <dgm:pt modelId="{931FDBF1-A9E6-4EAA-A388-D032ECAED03A}" type="sibTrans" cxnId="{4DF0934B-E89F-40F1-92D4-B79E5FEA23FB}">
      <dgm:prSet/>
      <dgm:spPr/>
      <dgm:t>
        <a:bodyPr/>
        <a:lstStyle/>
        <a:p>
          <a:endParaRPr lang="es-ES"/>
        </a:p>
      </dgm:t>
    </dgm:pt>
    <dgm:pt modelId="{D437C95D-BB9F-455B-9A80-65F09A5F27AE}">
      <dgm:prSet phldrT="[Text]" phldr="0" custT="1"/>
      <dgm:spPr/>
      <dgm:t>
        <a:bodyPr/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tka Subheading"/>
              <a:ea typeface="+mn-ea"/>
              <a:cs typeface="+mn-cs"/>
            </a:rPr>
            <a:t>Data </a:t>
          </a:r>
          <a:r>
            <a:rPr lang="es-ES" sz="2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tka Subheading"/>
              <a:ea typeface="+mn-ea"/>
              <a:cs typeface="+mn-cs"/>
            </a:rPr>
            <a:t>Pre-processing</a:t>
          </a:r>
          <a:endParaRPr lang="es-E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itka Subheading"/>
            <a:ea typeface="+mn-ea"/>
            <a:cs typeface="+mn-cs"/>
          </a:endParaRPr>
        </a:p>
      </dgm:t>
    </dgm:pt>
    <dgm:pt modelId="{2492DFB7-177B-49A6-B04B-093209E11265}" type="parTrans" cxnId="{C2C4F511-43F2-44AB-B451-B409D654F1D1}">
      <dgm:prSet/>
      <dgm:spPr/>
      <dgm:t>
        <a:bodyPr/>
        <a:lstStyle/>
        <a:p>
          <a:endParaRPr lang="es-ES"/>
        </a:p>
      </dgm:t>
    </dgm:pt>
    <dgm:pt modelId="{0805BF05-951D-4C22-9BBF-003DB281EFE3}" type="sibTrans" cxnId="{C2C4F511-43F2-44AB-B451-B409D654F1D1}">
      <dgm:prSet/>
      <dgm:spPr/>
      <dgm:t>
        <a:bodyPr/>
        <a:lstStyle/>
        <a:p>
          <a:endParaRPr lang="es-ES"/>
        </a:p>
      </dgm:t>
    </dgm:pt>
    <dgm:pt modelId="{772EEAC3-59CF-488D-A34B-A15EB52B7675}">
      <dgm:prSet phldrT="[Text]" phldr="0"/>
      <dgm:spPr/>
      <dgm:t>
        <a:bodyPr/>
        <a:lstStyle/>
        <a:p>
          <a:pPr algn="ctr"/>
          <a:r>
            <a:rPr lang="es-ES" dirty="0" err="1">
              <a:latin typeface="+mj-lt"/>
            </a:rPr>
            <a:t>Mappings</a:t>
          </a:r>
          <a:endParaRPr lang="es-ES" dirty="0">
            <a:latin typeface="+mj-lt"/>
          </a:endParaRPr>
        </a:p>
      </dgm:t>
    </dgm:pt>
    <dgm:pt modelId="{6A9CEE43-02FD-4F49-A4E8-0F417DE43449}" type="parTrans" cxnId="{411DEC25-33EF-4498-A782-A2760BC1D1D4}">
      <dgm:prSet/>
      <dgm:spPr/>
      <dgm:t>
        <a:bodyPr/>
        <a:lstStyle/>
        <a:p>
          <a:endParaRPr lang="es-ES"/>
        </a:p>
      </dgm:t>
    </dgm:pt>
    <dgm:pt modelId="{D6467B5D-A31B-4B88-9359-16E0220B6C15}" type="sibTrans" cxnId="{411DEC25-33EF-4498-A782-A2760BC1D1D4}">
      <dgm:prSet/>
      <dgm:spPr/>
      <dgm:t>
        <a:bodyPr/>
        <a:lstStyle/>
        <a:p>
          <a:endParaRPr lang="es-ES"/>
        </a:p>
      </dgm:t>
    </dgm:pt>
    <dgm:pt modelId="{6B7A9858-E529-4CE3-AD6F-03B86E7CF04A}">
      <dgm:prSet phldrT="[Text]" phldr="0"/>
      <dgm:spPr/>
      <dgm:t>
        <a:bodyPr/>
        <a:lstStyle/>
        <a:p>
          <a:pPr algn="ctr"/>
          <a:r>
            <a:rPr lang="es-ES" dirty="0">
              <a:latin typeface="+mj-lt"/>
            </a:rPr>
            <a:t>Data </a:t>
          </a:r>
          <a:r>
            <a:rPr lang="es-ES" dirty="0" err="1">
              <a:latin typeface="+mj-lt"/>
            </a:rPr>
            <a:t>Linking</a:t>
          </a:r>
          <a:endParaRPr lang="es-ES" dirty="0">
            <a:latin typeface="+mj-lt"/>
          </a:endParaRPr>
        </a:p>
      </dgm:t>
    </dgm:pt>
    <dgm:pt modelId="{AEBB2A67-9F6F-4683-B399-C0605C92DDB1}" type="parTrans" cxnId="{A681A513-9A5E-44DB-849D-997CDB046604}">
      <dgm:prSet/>
      <dgm:spPr/>
      <dgm:t>
        <a:bodyPr/>
        <a:lstStyle/>
        <a:p>
          <a:endParaRPr lang="es-ES"/>
        </a:p>
      </dgm:t>
    </dgm:pt>
    <dgm:pt modelId="{14DD0C48-DBBE-4E22-A0BB-E1B0E0FE50DE}" type="sibTrans" cxnId="{A681A513-9A5E-44DB-849D-997CDB046604}">
      <dgm:prSet/>
      <dgm:spPr/>
      <dgm:t>
        <a:bodyPr/>
        <a:lstStyle/>
        <a:p>
          <a:endParaRPr lang="es-ES"/>
        </a:p>
      </dgm:t>
    </dgm:pt>
    <dgm:pt modelId="{BF672BCB-C6D9-4C69-86A9-7BF95038F05B}">
      <dgm:prSet phldrT="[Text]" phldr="0"/>
      <dgm:spPr/>
      <dgm:t>
        <a:bodyPr/>
        <a:lstStyle/>
        <a:p>
          <a:pPr algn="ctr"/>
          <a:r>
            <a:rPr lang="es-ES" dirty="0">
              <a:latin typeface="+mj-lt"/>
            </a:rPr>
            <a:t>Data Publishing </a:t>
          </a:r>
        </a:p>
      </dgm:t>
    </dgm:pt>
    <dgm:pt modelId="{445CBC17-C606-41F3-AFE9-5D6466ADD74F}" type="parTrans" cxnId="{6968C162-E7A4-446F-A0CA-6A37D48DF752}">
      <dgm:prSet/>
      <dgm:spPr/>
      <dgm:t>
        <a:bodyPr/>
        <a:lstStyle/>
        <a:p>
          <a:endParaRPr lang="es-ES"/>
        </a:p>
      </dgm:t>
    </dgm:pt>
    <dgm:pt modelId="{9A8F09DE-39BA-4B54-8528-C8F4DD9610DF}" type="sibTrans" cxnId="{6968C162-E7A4-446F-A0CA-6A37D48DF752}">
      <dgm:prSet/>
      <dgm:spPr/>
      <dgm:t>
        <a:bodyPr/>
        <a:lstStyle/>
        <a:p>
          <a:endParaRPr lang="es-ES"/>
        </a:p>
      </dgm:t>
    </dgm:pt>
    <dgm:pt modelId="{821109D9-4B12-439B-B984-7550745A1EBE}">
      <dgm:prSet phldrT="[Text]" phldr="0"/>
      <dgm:spPr/>
      <dgm:t>
        <a:bodyPr/>
        <a:lstStyle/>
        <a:p>
          <a:pPr algn="ctr"/>
          <a:r>
            <a:rPr lang="es-ES" dirty="0" err="1">
              <a:latin typeface="+mj-lt"/>
            </a:rPr>
            <a:t>Application</a:t>
          </a:r>
          <a:endParaRPr lang="es-ES" dirty="0">
            <a:latin typeface="+mj-lt"/>
          </a:endParaRPr>
        </a:p>
      </dgm:t>
    </dgm:pt>
    <dgm:pt modelId="{C67E9C98-751C-4FAA-8AFA-3F2F5C20A1CD}" type="parTrans" cxnId="{FFB9629A-ED64-4B22-8DE8-47AECBD90B80}">
      <dgm:prSet/>
      <dgm:spPr/>
      <dgm:t>
        <a:bodyPr/>
        <a:lstStyle/>
        <a:p>
          <a:endParaRPr lang="es-ES"/>
        </a:p>
      </dgm:t>
    </dgm:pt>
    <dgm:pt modelId="{DA64DEE1-75ED-40A2-B119-432D333FC6B9}" type="sibTrans" cxnId="{FFB9629A-ED64-4B22-8DE8-47AECBD90B80}">
      <dgm:prSet/>
      <dgm:spPr/>
      <dgm:t>
        <a:bodyPr/>
        <a:lstStyle/>
        <a:p>
          <a:endParaRPr lang="es-ES"/>
        </a:p>
      </dgm:t>
    </dgm:pt>
    <dgm:pt modelId="{34B427A4-9C29-4E6F-A784-C4149E57A771}" type="pres">
      <dgm:prSet presAssocID="{FC3836DC-EDDD-41C6-A52E-316B8F6AE538}" presName="diagram" presStyleCnt="0">
        <dgm:presLayoutVars>
          <dgm:dir/>
          <dgm:animLvl val="lvl"/>
          <dgm:resizeHandles val="exact"/>
        </dgm:presLayoutVars>
      </dgm:prSet>
      <dgm:spPr/>
    </dgm:pt>
    <dgm:pt modelId="{1A9A325C-1C61-45EB-B5EE-278E8271EA2D}" type="pres">
      <dgm:prSet presAssocID="{6883C154-F260-441A-BA22-EFD79DAFEEFA}" presName="compNode" presStyleCnt="0"/>
      <dgm:spPr/>
    </dgm:pt>
    <dgm:pt modelId="{F81C33B8-88C5-4C3C-924F-5182F4C6CADB}" type="pres">
      <dgm:prSet presAssocID="{6883C154-F260-441A-BA22-EFD79DAFEEFA}" presName="childRect" presStyleLbl="bgAcc1" presStyleIdx="0" presStyleCnt="6">
        <dgm:presLayoutVars>
          <dgm:bulletEnabled val="1"/>
        </dgm:presLayoutVars>
      </dgm:prSet>
      <dgm:spPr/>
    </dgm:pt>
    <dgm:pt modelId="{EA06CF83-E9B8-47D4-94F6-A6FFC460291A}" type="pres">
      <dgm:prSet presAssocID="{6883C154-F260-441A-BA22-EFD79DAFEEF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240BA5E-25C4-43A2-8675-A39D92B4CBEB}" type="pres">
      <dgm:prSet presAssocID="{6883C154-F260-441A-BA22-EFD79DAFEEFA}" presName="parentRect" presStyleLbl="alignNode1" presStyleIdx="0" presStyleCnt="6"/>
      <dgm:spPr/>
    </dgm:pt>
    <dgm:pt modelId="{346B75E0-71BA-4378-AD5D-FDED67C375B0}" type="pres">
      <dgm:prSet presAssocID="{6883C154-F260-441A-BA22-EFD79DAFEEFA}" presName="adorn" presStyleLbl="fgAccFollowNod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3B60923-83A0-435B-B13D-5070F4729E4E}" type="pres">
      <dgm:prSet presAssocID="{2D5A3517-8F99-4E2C-8D22-E85E988F9E13}" presName="sibTrans" presStyleLbl="sibTrans2D1" presStyleIdx="0" presStyleCnt="0"/>
      <dgm:spPr/>
    </dgm:pt>
    <dgm:pt modelId="{82C6EFF2-EACC-44D1-8845-934B5BF20748}" type="pres">
      <dgm:prSet presAssocID="{BA6A8642-D290-4C3E-8F76-3EB41D1529D6}" presName="compNode" presStyleCnt="0"/>
      <dgm:spPr/>
    </dgm:pt>
    <dgm:pt modelId="{C43F1184-6B66-463D-979B-13B89137A613}" type="pres">
      <dgm:prSet presAssocID="{BA6A8642-D290-4C3E-8F76-3EB41D1529D6}" presName="childRect" presStyleLbl="bgAcc1" presStyleIdx="1" presStyleCnt="6">
        <dgm:presLayoutVars>
          <dgm:bulletEnabled val="1"/>
        </dgm:presLayoutVars>
      </dgm:prSet>
      <dgm:spPr/>
    </dgm:pt>
    <dgm:pt modelId="{E770B833-4D0B-40F2-B18E-27C4275E16AF}" type="pres">
      <dgm:prSet presAssocID="{BA6A8642-D290-4C3E-8F76-3EB41D1529D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FB127A-FC5C-41B3-A5D3-8CEF6FAC5482}" type="pres">
      <dgm:prSet presAssocID="{BA6A8642-D290-4C3E-8F76-3EB41D1529D6}" presName="parentRect" presStyleLbl="alignNode1" presStyleIdx="1" presStyleCnt="6"/>
      <dgm:spPr/>
    </dgm:pt>
    <dgm:pt modelId="{333F2D7E-5A9A-4200-8336-59CB53CAB4A5}" type="pres">
      <dgm:prSet presAssocID="{BA6A8642-D290-4C3E-8F76-3EB41D1529D6}" presName="adorn" presStyleLbl="fgAccFollowNod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CCA0AD2-5F1E-4BD4-BFB5-B692493DEF2B}" type="pres">
      <dgm:prSet presAssocID="{39D4229D-F74C-4497-A577-69753770AFC9}" presName="sibTrans" presStyleLbl="sibTrans2D1" presStyleIdx="0" presStyleCnt="0"/>
      <dgm:spPr/>
    </dgm:pt>
    <dgm:pt modelId="{9098FDF6-3253-4CEB-AF98-063B749407F7}" type="pres">
      <dgm:prSet presAssocID="{E38E201C-1147-4868-8244-000817049955}" presName="compNode" presStyleCnt="0"/>
      <dgm:spPr/>
    </dgm:pt>
    <dgm:pt modelId="{18DAE834-8050-4AA5-8459-647F3D818F8D}" type="pres">
      <dgm:prSet presAssocID="{E38E201C-1147-4868-8244-000817049955}" presName="childRect" presStyleLbl="bgAcc1" presStyleIdx="2" presStyleCnt="6">
        <dgm:presLayoutVars>
          <dgm:bulletEnabled val="1"/>
        </dgm:presLayoutVars>
      </dgm:prSet>
      <dgm:spPr/>
    </dgm:pt>
    <dgm:pt modelId="{2E98FB73-4B36-4941-B36B-4C123E8A702D}" type="pres">
      <dgm:prSet presAssocID="{E38E201C-1147-4868-8244-00081704995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2B9917C-51EA-4A2F-AC45-83A355BE1CE7}" type="pres">
      <dgm:prSet presAssocID="{E38E201C-1147-4868-8244-000817049955}" presName="parentRect" presStyleLbl="alignNode1" presStyleIdx="2" presStyleCnt="6"/>
      <dgm:spPr/>
    </dgm:pt>
    <dgm:pt modelId="{A7534E8E-597D-46C0-8576-87DA589DF7DA}" type="pres">
      <dgm:prSet presAssocID="{E38E201C-1147-4868-8244-000817049955}" presName="adorn" presStyleLbl="fgAccFollowNode1" presStyleIdx="2" presStyleCnt="6"/>
      <dgm:spPr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45A3FDEF-B314-4D61-8A00-E1353BE0FCFE}" type="pres">
      <dgm:prSet presAssocID="{BE03C033-98CF-4B73-92C9-325F8210A5E2}" presName="sibTrans" presStyleLbl="sibTrans2D1" presStyleIdx="0" presStyleCnt="0"/>
      <dgm:spPr/>
    </dgm:pt>
    <dgm:pt modelId="{F498C6A7-3657-4627-9F12-EF7ED0EB4D1D}" type="pres">
      <dgm:prSet presAssocID="{5A9E6626-DE6E-41E1-97B7-245CB9196914}" presName="compNode" presStyleCnt="0"/>
      <dgm:spPr/>
    </dgm:pt>
    <dgm:pt modelId="{14DDE73B-245B-4F20-8A12-340C1FC66AED}" type="pres">
      <dgm:prSet presAssocID="{5A9E6626-DE6E-41E1-97B7-245CB9196914}" presName="childRect" presStyleLbl="bgAcc1" presStyleIdx="3" presStyleCnt="6">
        <dgm:presLayoutVars>
          <dgm:bulletEnabled val="1"/>
        </dgm:presLayoutVars>
      </dgm:prSet>
      <dgm:spPr/>
    </dgm:pt>
    <dgm:pt modelId="{E219131F-A544-4116-9101-879679111A08}" type="pres">
      <dgm:prSet presAssocID="{5A9E6626-DE6E-41E1-97B7-245CB919691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5ED8CC4-93CA-48DD-BD07-AB8B5C0DC2A1}" type="pres">
      <dgm:prSet presAssocID="{5A9E6626-DE6E-41E1-97B7-245CB9196914}" presName="parentRect" presStyleLbl="alignNode1" presStyleIdx="3" presStyleCnt="6"/>
      <dgm:spPr/>
    </dgm:pt>
    <dgm:pt modelId="{EB4C4598-0C14-4790-A31C-4E5C678CA841}" type="pres">
      <dgm:prSet presAssocID="{5A9E6626-DE6E-41E1-97B7-245CB9196914}" presName="adorn" presStyleLbl="fgAccFollowNode1" presStyleIdx="3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BF0E335-B279-4150-8A8E-59964665AE99}" type="pres">
      <dgm:prSet presAssocID="{2C3C50E4-9963-46E4-8FF0-1653D47FD588}" presName="sibTrans" presStyleLbl="sibTrans2D1" presStyleIdx="0" presStyleCnt="0"/>
      <dgm:spPr/>
    </dgm:pt>
    <dgm:pt modelId="{209D3E4A-3A34-4792-8CB6-855CF21A54E2}" type="pres">
      <dgm:prSet presAssocID="{6E97A414-80D0-4316-8BA8-F11417F8C722}" presName="compNode" presStyleCnt="0"/>
      <dgm:spPr/>
    </dgm:pt>
    <dgm:pt modelId="{B8BF29D6-1466-4B4A-A997-36233036D899}" type="pres">
      <dgm:prSet presAssocID="{6E97A414-80D0-4316-8BA8-F11417F8C722}" presName="childRect" presStyleLbl="bgAcc1" presStyleIdx="4" presStyleCnt="6">
        <dgm:presLayoutVars>
          <dgm:bulletEnabled val="1"/>
        </dgm:presLayoutVars>
      </dgm:prSet>
      <dgm:spPr/>
    </dgm:pt>
    <dgm:pt modelId="{CE0269C8-A29E-425B-8199-51BFF33B23EA}" type="pres">
      <dgm:prSet presAssocID="{6E97A414-80D0-4316-8BA8-F11417F8C7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4B66B31-9112-4BA3-AB2E-90F768446FA5}" type="pres">
      <dgm:prSet presAssocID="{6E97A414-80D0-4316-8BA8-F11417F8C722}" presName="parentRect" presStyleLbl="alignNode1" presStyleIdx="4" presStyleCnt="6"/>
      <dgm:spPr/>
    </dgm:pt>
    <dgm:pt modelId="{DC8F1302-4AC1-469A-B5ED-B646EBE654D4}" type="pres">
      <dgm:prSet presAssocID="{6E97A414-80D0-4316-8BA8-F11417F8C722}" presName="adorn" presStyleLbl="fgAccFollowNode1" presStyleIdx="4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2B0DC6DF-2CE0-4523-8152-D20298CE86DF}" type="pres">
      <dgm:prSet presAssocID="{98BAB0E1-6106-439E-8C7B-74E17A3983D6}" presName="sibTrans" presStyleLbl="sibTrans2D1" presStyleIdx="0" presStyleCnt="0"/>
      <dgm:spPr/>
    </dgm:pt>
    <dgm:pt modelId="{64EC7FE8-BA18-4F6B-86D4-59D36E95C44D}" type="pres">
      <dgm:prSet presAssocID="{761975B0-A995-4D5A-BED7-19BF6F40A5B6}" presName="compNode" presStyleCnt="0"/>
      <dgm:spPr/>
    </dgm:pt>
    <dgm:pt modelId="{71FA03DE-697B-42DE-8089-43142B62E0FF}" type="pres">
      <dgm:prSet presAssocID="{761975B0-A995-4D5A-BED7-19BF6F40A5B6}" presName="childRect" presStyleLbl="bgAcc1" presStyleIdx="5" presStyleCnt="6">
        <dgm:presLayoutVars>
          <dgm:bulletEnabled val="1"/>
        </dgm:presLayoutVars>
      </dgm:prSet>
      <dgm:spPr/>
    </dgm:pt>
    <dgm:pt modelId="{759B71BF-5412-4B6D-8D28-99083464F3A1}" type="pres">
      <dgm:prSet presAssocID="{761975B0-A995-4D5A-BED7-19BF6F40A5B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BAE338E-8525-4007-AAD8-4E0B083E40AB}" type="pres">
      <dgm:prSet presAssocID="{761975B0-A995-4D5A-BED7-19BF6F40A5B6}" presName="parentRect" presStyleLbl="alignNode1" presStyleIdx="5" presStyleCnt="6"/>
      <dgm:spPr/>
    </dgm:pt>
    <dgm:pt modelId="{B25B31C6-F3F1-4707-8E2D-FEC94E33EEBB}" type="pres">
      <dgm:prSet presAssocID="{761975B0-A995-4D5A-BED7-19BF6F40A5B6}" presName="adorn" presStyleLbl="fgAccFollowNode1" presStyleIdx="5" presStyleCnt="6"/>
      <dgm:spPr>
        <a:blipFill>
          <a:blip xmlns:r="http://schemas.openxmlformats.org/officeDocument/2006/relationships" r:embed="rId5"/>
          <a:srcRect/>
          <a:stretch>
            <a:fillRect t="-5000" b="-5000"/>
          </a:stretch>
        </a:blipFill>
      </dgm:spPr>
    </dgm:pt>
  </dgm:ptLst>
  <dgm:cxnLst>
    <dgm:cxn modelId="{C87BF505-6112-46F7-B9D2-314261E90714}" type="presOf" srcId="{761975B0-A995-4D5A-BED7-19BF6F40A5B6}" destId="{759B71BF-5412-4B6D-8D28-99083464F3A1}" srcOrd="0" destOrd="0" presId="urn:microsoft.com/office/officeart/2005/8/layout/bList2"/>
    <dgm:cxn modelId="{C2C4F511-43F2-44AB-B451-B409D654F1D1}" srcId="{BA6A8642-D290-4C3E-8F76-3EB41D1529D6}" destId="{D437C95D-BB9F-455B-9A80-65F09A5F27AE}" srcOrd="0" destOrd="0" parTransId="{2492DFB7-177B-49A6-B04B-093209E11265}" sibTransId="{0805BF05-951D-4C22-9BBF-003DB281EFE3}"/>
    <dgm:cxn modelId="{16C30713-CDE8-4726-8135-D83B2541DD12}" type="presOf" srcId="{CF3B5339-2CF2-4E93-8357-C9F2D5C1271F}" destId="{F81C33B8-88C5-4C3C-924F-5182F4C6CADB}" srcOrd="0" destOrd="0" presId="urn:microsoft.com/office/officeart/2005/8/layout/bList2"/>
    <dgm:cxn modelId="{A681A513-9A5E-44DB-849D-997CDB046604}" srcId="{5A9E6626-DE6E-41E1-97B7-245CB9196914}" destId="{6B7A9858-E529-4CE3-AD6F-03B86E7CF04A}" srcOrd="0" destOrd="0" parTransId="{AEBB2A67-9F6F-4683-B399-C0605C92DDB1}" sibTransId="{14DD0C48-DBBE-4E22-A0BB-E1B0E0FE50DE}"/>
    <dgm:cxn modelId="{6B4C4B1B-E234-47F6-838F-ADCE67680D5A}" srcId="{FC3836DC-EDDD-41C6-A52E-316B8F6AE538}" destId="{E38E201C-1147-4868-8244-000817049955}" srcOrd="2" destOrd="0" parTransId="{606D0B1C-AA56-473A-9347-2AA29FD05393}" sibTransId="{BE03C033-98CF-4B73-92C9-325F8210A5E2}"/>
    <dgm:cxn modelId="{61C81921-4524-4B57-9367-D5D70ACF21FD}" type="presOf" srcId="{BE03C033-98CF-4B73-92C9-325F8210A5E2}" destId="{45A3FDEF-B314-4D61-8A00-E1353BE0FCFE}" srcOrd="0" destOrd="0" presId="urn:microsoft.com/office/officeart/2005/8/layout/bList2"/>
    <dgm:cxn modelId="{411DEC25-33EF-4498-A782-A2760BC1D1D4}" srcId="{E38E201C-1147-4868-8244-000817049955}" destId="{772EEAC3-59CF-488D-A34B-A15EB52B7675}" srcOrd="0" destOrd="0" parTransId="{6A9CEE43-02FD-4F49-A4E8-0F417DE43449}" sibTransId="{D6467B5D-A31B-4B88-9359-16E0220B6C15}"/>
    <dgm:cxn modelId="{B4FA522B-CC35-474D-B9E9-191002E32B00}" type="presOf" srcId="{821109D9-4B12-439B-B984-7550745A1EBE}" destId="{71FA03DE-697B-42DE-8089-43142B62E0FF}" srcOrd="0" destOrd="0" presId="urn:microsoft.com/office/officeart/2005/8/layout/bList2"/>
    <dgm:cxn modelId="{FD9E5037-8A26-48B4-BBD0-C9C1D414D096}" srcId="{FC3836DC-EDDD-41C6-A52E-316B8F6AE538}" destId="{6E97A414-80D0-4316-8BA8-F11417F8C722}" srcOrd="4" destOrd="0" parTransId="{8D94A020-4291-49F1-9490-8C9F3D6FE93C}" sibTransId="{98BAB0E1-6106-439E-8C7B-74E17A3983D6}"/>
    <dgm:cxn modelId="{8BB03747-6EE6-4CC0-B855-69B750A50234}" type="presOf" srcId="{6E97A414-80D0-4316-8BA8-F11417F8C722}" destId="{CE0269C8-A29E-425B-8199-51BFF33B23EA}" srcOrd="0" destOrd="0" presId="urn:microsoft.com/office/officeart/2005/8/layout/bList2"/>
    <dgm:cxn modelId="{4DF0934B-E89F-40F1-92D4-B79E5FEA23FB}" srcId="{6883C154-F260-441A-BA22-EFD79DAFEEFA}" destId="{CF3B5339-2CF2-4E93-8357-C9F2D5C1271F}" srcOrd="0" destOrd="0" parTransId="{9EBD1FBB-C102-43A1-A492-27AE5C704E2B}" sibTransId="{931FDBF1-A9E6-4EAA-A388-D032ECAED03A}"/>
    <dgm:cxn modelId="{9B26685E-E10B-4DF4-9467-50B5758C4D25}" type="presOf" srcId="{2C3C50E4-9963-46E4-8FF0-1653D47FD588}" destId="{3BF0E335-B279-4150-8A8E-59964665AE99}" srcOrd="0" destOrd="0" presId="urn:microsoft.com/office/officeart/2005/8/layout/bList2"/>
    <dgm:cxn modelId="{6968C162-E7A4-446F-A0CA-6A37D48DF752}" srcId="{6E97A414-80D0-4316-8BA8-F11417F8C722}" destId="{BF672BCB-C6D9-4C69-86A9-7BF95038F05B}" srcOrd="0" destOrd="0" parTransId="{445CBC17-C606-41F3-AFE9-5D6466ADD74F}" sibTransId="{9A8F09DE-39BA-4B54-8528-C8F4DD9610DF}"/>
    <dgm:cxn modelId="{45562F67-3A68-46B9-BE84-0B3BE6BD2258}" srcId="{FC3836DC-EDDD-41C6-A52E-316B8F6AE538}" destId="{BA6A8642-D290-4C3E-8F76-3EB41D1529D6}" srcOrd="1" destOrd="0" parTransId="{0966D943-C98C-4182-BA37-C843B5AAC70B}" sibTransId="{39D4229D-F74C-4497-A577-69753770AFC9}"/>
    <dgm:cxn modelId="{91E33872-93AA-4732-9E04-1BAB24858BC2}" type="presOf" srcId="{6B7A9858-E529-4CE3-AD6F-03B86E7CF04A}" destId="{14DDE73B-245B-4F20-8A12-340C1FC66AED}" srcOrd="0" destOrd="0" presId="urn:microsoft.com/office/officeart/2005/8/layout/bList2"/>
    <dgm:cxn modelId="{B29E547D-389E-4924-9A25-02941DCF83CE}" type="presOf" srcId="{FC3836DC-EDDD-41C6-A52E-316B8F6AE538}" destId="{34B427A4-9C29-4E6F-A784-C4149E57A771}" srcOrd="0" destOrd="0" presId="urn:microsoft.com/office/officeart/2005/8/layout/bList2"/>
    <dgm:cxn modelId="{9A30FD7F-AEA6-4639-9D42-A562033ED796}" type="presOf" srcId="{39D4229D-F74C-4497-A577-69753770AFC9}" destId="{2CCA0AD2-5F1E-4BD4-BFB5-B692493DEF2B}" srcOrd="0" destOrd="0" presId="urn:microsoft.com/office/officeart/2005/8/layout/bList2"/>
    <dgm:cxn modelId="{E79F9D80-00CA-41E0-AEC3-0087622A814D}" type="presOf" srcId="{BA6A8642-D290-4C3E-8F76-3EB41D1529D6}" destId="{E770B833-4D0B-40F2-B18E-27C4275E16AF}" srcOrd="0" destOrd="0" presId="urn:microsoft.com/office/officeart/2005/8/layout/bList2"/>
    <dgm:cxn modelId="{637A058B-2610-4AB3-A1C5-221F26A69E80}" type="presOf" srcId="{BA6A8642-D290-4C3E-8F76-3EB41D1529D6}" destId="{A6FB127A-FC5C-41B3-A5D3-8CEF6FAC5482}" srcOrd="1" destOrd="0" presId="urn:microsoft.com/office/officeart/2005/8/layout/bList2"/>
    <dgm:cxn modelId="{A0951D90-DA0B-45C1-AEFD-F11E15F752FE}" type="presOf" srcId="{2D5A3517-8F99-4E2C-8D22-E85E988F9E13}" destId="{C3B60923-83A0-435B-B13D-5070F4729E4E}" srcOrd="0" destOrd="0" presId="urn:microsoft.com/office/officeart/2005/8/layout/bList2"/>
    <dgm:cxn modelId="{B09A5090-EC45-4CA8-90F3-7CEFF45AEBD3}" type="presOf" srcId="{6E97A414-80D0-4316-8BA8-F11417F8C722}" destId="{E4B66B31-9112-4BA3-AB2E-90F768446FA5}" srcOrd="1" destOrd="0" presId="urn:microsoft.com/office/officeart/2005/8/layout/bList2"/>
    <dgm:cxn modelId="{80AA3C98-38BA-4454-8BD4-08123AEF494A}" type="presOf" srcId="{E38E201C-1147-4868-8244-000817049955}" destId="{2E98FB73-4B36-4941-B36B-4C123E8A702D}" srcOrd="0" destOrd="0" presId="urn:microsoft.com/office/officeart/2005/8/layout/bList2"/>
    <dgm:cxn modelId="{FFB9629A-ED64-4B22-8DE8-47AECBD90B80}" srcId="{761975B0-A995-4D5A-BED7-19BF6F40A5B6}" destId="{821109D9-4B12-439B-B984-7550745A1EBE}" srcOrd="0" destOrd="0" parTransId="{C67E9C98-751C-4FAA-8AFA-3F2F5C20A1CD}" sibTransId="{DA64DEE1-75ED-40A2-B119-432D333FC6B9}"/>
    <dgm:cxn modelId="{24545AA5-896C-4B20-AE7C-AAB7B2995B9D}" type="presOf" srcId="{6883C154-F260-441A-BA22-EFD79DAFEEFA}" destId="{EA06CF83-E9B8-47D4-94F6-A6FFC460291A}" srcOrd="0" destOrd="0" presId="urn:microsoft.com/office/officeart/2005/8/layout/bList2"/>
    <dgm:cxn modelId="{CCEADDAD-5169-4E31-B0AA-7DDCC893FF59}" type="presOf" srcId="{98BAB0E1-6106-439E-8C7B-74E17A3983D6}" destId="{2B0DC6DF-2CE0-4523-8152-D20298CE86DF}" srcOrd="0" destOrd="0" presId="urn:microsoft.com/office/officeart/2005/8/layout/bList2"/>
    <dgm:cxn modelId="{EA353DB3-7232-44DD-B271-F215F9460AD8}" type="presOf" srcId="{D437C95D-BB9F-455B-9A80-65F09A5F27AE}" destId="{C43F1184-6B66-463D-979B-13B89137A613}" srcOrd="0" destOrd="0" presId="urn:microsoft.com/office/officeart/2005/8/layout/bList2"/>
    <dgm:cxn modelId="{2FB968B7-8289-47B6-A3ED-DD6AAFAF3AF8}" srcId="{FC3836DC-EDDD-41C6-A52E-316B8F6AE538}" destId="{761975B0-A995-4D5A-BED7-19BF6F40A5B6}" srcOrd="5" destOrd="0" parTransId="{11E4FF3A-4880-4E5C-84E5-0049BD1073C5}" sibTransId="{1481B778-EDBF-4F86-91ED-9FAE0D96EFCD}"/>
    <dgm:cxn modelId="{9B572ACE-4856-4D85-8CE9-8E75EE575F59}" type="presOf" srcId="{772EEAC3-59CF-488D-A34B-A15EB52B7675}" destId="{18DAE834-8050-4AA5-8459-647F3D818F8D}" srcOrd="0" destOrd="0" presId="urn:microsoft.com/office/officeart/2005/8/layout/bList2"/>
    <dgm:cxn modelId="{5834CDD5-5B39-49E2-ABC8-83BE7F3668F6}" type="presOf" srcId="{761975B0-A995-4D5A-BED7-19BF6F40A5B6}" destId="{1BAE338E-8525-4007-AAD8-4E0B083E40AB}" srcOrd="1" destOrd="0" presId="urn:microsoft.com/office/officeart/2005/8/layout/bList2"/>
    <dgm:cxn modelId="{2AC97BD7-ED4B-4B63-9E97-A83EF76AC0E0}" type="presOf" srcId="{6883C154-F260-441A-BA22-EFD79DAFEEFA}" destId="{8240BA5E-25C4-43A2-8675-A39D92B4CBEB}" srcOrd="1" destOrd="0" presId="urn:microsoft.com/office/officeart/2005/8/layout/bList2"/>
    <dgm:cxn modelId="{459F8BE3-28DA-4798-A78D-571EA66035BB}" srcId="{FC3836DC-EDDD-41C6-A52E-316B8F6AE538}" destId="{5A9E6626-DE6E-41E1-97B7-245CB9196914}" srcOrd="3" destOrd="0" parTransId="{E86D62DA-D506-4264-B0B9-E6D96B4B2B9C}" sibTransId="{2C3C50E4-9963-46E4-8FF0-1653D47FD588}"/>
    <dgm:cxn modelId="{472C99E6-3B74-4C94-ABE6-5A91888047C7}" type="presOf" srcId="{BF672BCB-C6D9-4C69-86A9-7BF95038F05B}" destId="{B8BF29D6-1466-4B4A-A997-36233036D899}" srcOrd="0" destOrd="0" presId="urn:microsoft.com/office/officeart/2005/8/layout/bList2"/>
    <dgm:cxn modelId="{D61CCFEF-1049-443B-AFB3-CE90F60D2445}" type="presOf" srcId="{5A9E6626-DE6E-41E1-97B7-245CB9196914}" destId="{E219131F-A544-4116-9101-879679111A08}" srcOrd="0" destOrd="0" presId="urn:microsoft.com/office/officeart/2005/8/layout/bList2"/>
    <dgm:cxn modelId="{C24906F3-9779-4F15-91A0-D4BBD508A8D2}" type="presOf" srcId="{5A9E6626-DE6E-41E1-97B7-245CB9196914}" destId="{45ED8CC4-93CA-48DD-BD07-AB8B5C0DC2A1}" srcOrd="1" destOrd="0" presId="urn:microsoft.com/office/officeart/2005/8/layout/bList2"/>
    <dgm:cxn modelId="{779FC9F4-8E7E-47FF-BB90-E8600431757F}" srcId="{FC3836DC-EDDD-41C6-A52E-316B8F6AE538}" destId="{6883C154-F260-441A-BA22-EFD79DAFEEFA}" srcOrd="0" destOrd="0" parTransId="{1BD5FA1E-0DC1-4A8A-B96C-01EE78E8E2BC}" sibTransId="{2D5A3517-8F99-4E2C-8D22-E85E988F9E13}"/>
    <dgm:cxn modelId="{ED3A2CF5-91CE-405E-B7B9-8535C7765519}" type="presOf" srcId="{E38E201C-1147-4868-8244-000817049955}" destId="{B2B9917C-51EA-4A2F-AC45-83A355BE1CE7}" srcOrd="1" destOrd="0" presId="urn:microsoft.com/office/officeart/2005/8/layout/bList2"/>
    <dgm:cxn modelId="{E7379258-9FC9-49F2-B6CA-8503189EC7C4}" type="presParOf" srcId="{34B427A4-9C29-4E6F-A784-C4149E57A771}" destId="{1A9A325C-1C61-45EB-B5EE-278E8271EA2D}" srcOrd="0" destOrd="0" presId="urn:microsoft.com/office/officeart/2005/8/layout/bList2"/>
    <dgm:cxn modelId="{7CD68885-E823-445A-ABF0-80205035FCD9}" type="presParOf" srcId="{1A9A325C-1C61-45EB-B5EE-278E8271EA2D}" destId="{F81C33B8-88C5-4C3C-924F-5182F4C6CADB}" srcOrd="0" destOrd="0" presId="urn:microsoft.com/office/officeart/2005/8/layout/bList2"/>
    <dgm:cxn modelId="{9D4649D9-A689-4B49-A7DB-89D62813E31A}" type="presParOf" srcId="{1A9A325C-1C61-45EB-B5EE-278E8271EA2D}" destId="{EA06CF83-E9B8-47D4-94F6-A6FFC460291A}" srcOrd="1" destOrd="0" presId="urn:microsoft.com/office/officeart/2005/8/layout/bList2"/>
    <dgm:cxn modelId="{1C9602D2-3596-4FCA-AA6B-0DBE93E0E263}" type="presParOf" srcId="{1A9A325C-1C61-45EB-B5EE-278E8271EA2D}" destId="{8240BA5E-25C4-43A2-8675-A39D92B4CBEB}" srcOrd="2" destOrd="0" presId="urn:microsoft.com/office/officeart/2005/8/layout/bList2"/>
    <dgm:cxn modelId="{A729CA9A-F593-4FDA-A2B3-DF051C15A9F9}" type="presParOf" srcId="{1A9A325C-1C61-45EB-B5EE-278E8271EA2D}" destId="{346B75E0-71BA-4378-AD5D-FDED67C375B0}" srcOrd="3" destOrd="0" presId="urn:microsoft.com/office/officeart/2005/8/layout/bList2"/>
    <dgm:cxn modelId="{F9CB6E55-09B0-4327-AD3A-7AFEE1126981}" type="presParOf" srcId="{34B427A4-9C29-4E6F-A784-C4149E57A771}" destId="{C3B60923-83A0-435B-B13D-5070F4729E4E}" srcOrd="1" destOrd="0" presId="urn:microsoft.com/office/officeart/2005/8/layout/bList2"/>
    <dgm:cxn modelId="{010BC44E-8E27-4201-A90B-0B25F3C92B1F}" type="presParOf" srcId="{34B427A4-9C29-4E6F-A784-C4149E57A771}" destId="{82C6EFF2-EACC-44D1-8845-934B5BF20748}" srcOrd="2" destOrd="0" presId="urn:microsoft.com/office/officeart/2005/8/layout/bList2"/>
    <dgm:cxn modelId="{A3549895-FBD4-450E-B20A-3E43C042C602}" type="presParOf" srcId="{82C6EFF2-EACC-44D1-8845-934B5BF20748}" destId="{C43F1184-6B66-463D-979B-13B89137A613}" srcOrd="0" destOrd="0" presId="urn:microsoft.com/office/officeart/2005/8/layout/bList2"/>
    <dgm:cxn modelId="{7C7CA2A8-7B74-4987-9315-F1CE2DEDDCA1}" type="presParOf" srcId="{82C6EFF2-EACC-44D1-8845-934B5BF20748}" destId="{E770B833-4D0B-40F2-B18E-27C4275E16AF}" srcOrd="1" destOrd="0" presId="urn:microsoft.com/office/officeart/2005/8/layout/bList2"/>
    <dgm:cxn modelId="{3911529B-C15A-4245-A831-0F76EC0A60B9}" type="presParOf" srcId="{82C6EFF2-EACC-44D1-8845-934B5BF20748}" destId="{A6FB127A-FC5C-41B3-A5D3-8CEF6FAC5482}" srcOrd="2" destOrd="0" presId="urn:microsoft.com/office/officeart/2005/8/layout/bList2"/>
    <dgm:cxn modelId="{37792EE4-A087-4C3B-98A4-17F2F65855E4}" type="presParOf" srcId="{82C6EFF2-EACC-44D1-8845-934B5BF20748}" destId="{333F2D7E-5A9A-4200-8336-59CB53CAB4A5}" srcOrd="3" destOrd="0" presId="urn:microsoft.com/office/officeart/2005/8/layout/bList2"/>
    <dgm:cxn modelId="{FABCCDBE-BDFE-42B2-9FF1-4A47E7162B0B}" type="presParOf" srcId="{34B427A4-9C29-4E6F-A784-C4149E57A771}" destId="{2CCA0AD2-5F1E-4BD4-BFB5-B692493DEF2B}" srcOrd="3" destOrd="0" presId="urn:microsoft.com/office/officeart/2005/8/layout/bList2"/>
    <dgm:cxn modelId="{D77F168F-1F44-4A8C-9F62-8051E2F23830}" type="presParOf" srcId="{34B427A4-9C29-4E6F-A784-C4149E57A771}" destId="{9098FDF6-3253-4CEB-AF98-063B749407F7}" srcOrd="4" destOrd="0" presId="urn:microsoft.com/office/officeart/2005/8/layout/bList2"/>
    <dgm:cxn modelId="{D77BB32B-112E-4D4C-90C1-5C568E5ED50D}" type="presParOf" srcId="{9098FDF6-3253-4CEB-AF98-063B749407F7}" destId="{18DAE834-8050-4AA5-8459-647F3D818F8D}" srcOrd="0" destOrd="0" presId="urn:microsoft.com/office/officeart/2005/8/layout/bList2"/>
    <dgm:cxn modelId="{33F71189-CCF5-4D8F-B1C1-E83BCC6F2B3E}" type="presParOf" srcId="{9098FDF6-3253-4CEB-AF98-063B749407F7}" destId="{2E98FB73-4B36-4941-B36B-4C123E8A702D}" srcOrd="1" destOrd="0" presId="urn:microsoft.com/office/officeart/2005/8/layout/bList2"/>
    <dgm:cxn modelId="{34636F0A-3212-43EF-9A16-9DD31B4B7FC0}" type="presParOf" srcId="{9098FDF6-3253-4CEB-AF98-063B749407F7}" destId="{B2B9917C-51EA-4A2F-AC45-83A355BE1CE7}" srcOrd="2" destOrd="0" presId="urn:microsoft.com/office/officeart/2005/8/layout/bList2"/>
    <dgm:cxn modelId="{2F0B6287-92A6-4F67-98D8-0FCFF6146C20}" type="presParOf" srcId="{9098FDF6-3253-4CEB-AF98-063B749407F7}" destId="{A7534E8E-597D-46C0-8576-87DA589DF7DA}" srcOrd="3" destOrd="0" presId="urn:microsoft.com/office/officeart/2005/8/layout/bList2"/>
    <dgm:cxn modelId="{BB8D6D1D-3C75-49CD-85C9-7E7934DF6358}" type="presParOf" srcId="{34B427A4-9C29-4E6F-A784-C4149E57A771}" destId="{45A3FDEF-B314-4D61-8A00-E1353BE0FCFE}" srcOrd="5" destOrd="0" presId="urn:microsoft.com/office/officeart/2005/8/layout/bList2"/>
    <dgm:cxn modelId="{6A384571-66F4-4CF7-AB42-8C934DAB0254}" type="presParOf" srcId="{34B427A4-9C29-4E6F-A784-C4149E57A771}" destId="{F498C6A7-3657-4627-9F12-EF7ED0EB4D1D}" srcOrd="6" destOrd="0" presId="urn:microsoft.com/office/officeart/2005/8/layout/bList2"/>
    <dgm:cxn modelId="{0045A6DB-C378-41E8-8F44-767F3EB4F8E7}" type="presParOf" srcId="{F498C6A7-3657-4627-9F12-EF7ED0EB4D1D}" destId="{14DDE73B-245B-4F20-8A12-340C1FC66AED}" srcOrd="0" destOrd="0" presId="urn:microsoft.com/office/officeart/2005/8/layout/bList2"/>
    <dgm:cxn modelId="{7FA50B2C-90B9-46D3-B0B3-FC1BAADE0A1E}" type="presParOf" srcId="{F498C6A7-3657-4627-9F12-EF7ED0EB4D1D}" destId="{E219131F-A544-4116-9101-879679111A08}" srcOrd="1" destOrd="0" presId="urn:microsoft.com/office/officeart/2005/8/layout/bList2"/>
    <dgm:cxn modelId="{6B994F3C-BEF9-4C0C-BFCB-F3F66DE1FBD1}" type="presParOf" srcId="{F498C6A7-3657-4627-9F12-EF7ED0EB4D1D}" destId="{45ED8CC4-93CA-48DD-BD07-AB8B5C0DC2A1}" srcOrd="2" destOrd="0" presId="urn:microsoft.com/office/officeart/2005/8/layout/bList2"/>
    <dgm:cxn modelId="{5F5CED7F-DB5E-4037-930B-C15485D12D4F}" type="presParOf" srcId="{F498C6A7-3657-4627-9F12-EF7ED0EB4D1D}" destId="{EB4C4598-0C14-4790-A31C-4E5C678CA841}" srcOrd="3" destOrd="0" presId="urn:microsoft.com/office/officeart/2005/8/layout/bList2"/>
    <dgm:cxn modelId="{C0948B74-BF63-43DE-8D55-494F2ECAA1B9}" type="presParOf" srcId="{34B427A4-9C29-4E6F-A784-C4149E57A771}" destId="{3BF0E335-B279-4150-8A8E-59964665AE99}" srcOrd="7" destOrd="0" presId="urn:microsoft.com/office/officeart/2005/8/layout/bList2"/>
    <dgm:cxn modelId="{B5546E4A-CD50-482E-95FF-66BF71521146}" type="presParOf" srcId="{34B427A4-9C29-4E6F-A784-C4149E57A771}" destId="{209D3E4A-3A34-4792-8CB6-855CF21A54E2}" srcOrd="8" destOrd="0" presId="urn:microsoft.com/office/officeart/2005/8/layout/bList2"/>
    <dgm:cxn modelId="{419B4282-7BA9-4D1F-A1C3-D8953FB67D3B}" type="presParOf" srcId="{209D3E4A-3A34-4792-8CB6-855CF21A54E2}" destId="{B8BF29D6-1466-4B4A-A997-36233036D899}" srcOrd="0" destOrd="0" presId="urn:microsoft.com/office/officeart/2005/8/layout/bList2"/>
    <dgm:cxn modelId="{5B58D282-B2EF-4353-89FE-1A1A7A96B67A}" type="presParOf" srcId="{209D3E4A-3A34-4792-8CB6-855CF21A54E2}" destId="{CE0269C8-A29E-425B-8199-51BFF33B23EA}" srcOrd="1" destOrd="0" presId="urn:microsoft.com/office/officeart/2005/8/layout/bList2"/>
    <dgm:cxn modelId="{1D63A672-5F62-49CF-AED3-AA7E62AE6191}" type="presParOf" srcId="{209D3E4A-3A34-4792-8CB6-855CF21A54E2}" destId="{E4B66B31-9112-4BA3-AB2E-90F768446FA5}" srcOrd="2" destOrd="0" presId="urn:microsoft.com/office/officeart/2005/8/layout/bList2"/>
    <dgm:cxn modelId="{24887F21-2CF7-48D9-B5A0-7883C236C95A}" type="presParOf" srcId="{209D3E4A-3A34-4792-8CB6-855CF21A54E2}" destId="{DC8F1302-4AC1-469A-B5ED-B646EBE654D4}" srcOrd="3" destOrd="0" presId="urn:microsoft.com/office/officeart/2005/8/layout/bList2"/>
    <dgm:cxn modelId="{12498067-07F2-4027-846F-F174FB264E04}" type="presParOf" srcId="{34B427A4-9C29-4E6F-A784-C4149E57A771}" destId="{2B0DC6DF-2CE0-4523-8152-D20298CE86DF}" srcOrd="9" destOrd="0" presId="urn:microsoft.com/office/officeart/2005/8/layout/bList2"/>
    <dgm:cxn modelId="{8DEA4565-8BBB-4ADD-ABA3-2B0712BF6274}" type="presParOf" srcId="{34B427A4-9C29-4E6F-A784-C4149E57A771}" destId="{64EC7FE8-BA18-4F6B-86D4-59D36E95C44D}" srcOrd="10" destOrd="0" presId="urn:microsoft.com/office/officeart/2005/8/layout/bList2"/>
    <dgm:cxn modelId="{F0EF6501-8934-4112-9C6C-7BC332ECE810}" type="presParOf" srcId="{64EC7FE8-BA18-4F6B-86D4-59D36E95C44D}" destId="{71FA03DE-697B-42DE-8089-43142B62E0FF}" srcOrd="0" destOrd="0" presId="urn:microsoft.com/office/officeart/2005/8/layout/bList2"/>
    <dgm:cxn modelId="{9BC29E13-1D71-4CDA-8B34-2CE47C2B2C7D}" type="presParOf" srcId="{64EC7FE8-BA18-4F6B-86D4-59D36E95C44D}" destId="{759B71BF-5412-4B6D-8D28-99083464F3A1}" srcOrd="1" destOrd="0" presId="urn:microsoft.com/office/officeart/2005/8/layout/bList2"/>
    <dgm:cxn modelId="{3B974446-D031-4D0F-AD8D-1B6B5854F838}" type="presParOf" srcId="{64EC7FE8-BA18-4F6B-86D4-59D36E95C44D}" destId="{1BAE338E-8525-4007-AAD8-4E0B083E40AB}" srcOrd="2" destOrd="0" presId="urn:microsoft.com/office/officeart/2005/8/layout/bList2"/>
    <dgm:cxn modelId="{923CD0CC-8F6B-4C04-B8E5-DBEB899C1A38}" type="presParOf" srcId="{64EC7FE8-BA18-4F6B-86D4-59D36E95C44D}" destId="{B25B31C6-F3F1-4707-8E2D-FEC94E33EEB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4002F-1E8C-46CD-B813-97DFE6FEB420}">
      <dsp:nvSpPr>
        <dsp:cNvPr id="0" name=""/>
        <dsp:cNvSpPr/>
      </dsp:nvSpPr>
      <dsp:spPr>
        <a:xfrm>
          <a:off x="8359297" y="774657"/>
          <a:ext cx="1910898" cy="191121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60C57-2ACA-4AE2-83D1-FB8A6C3B84EE}">
      <dsp:nvSpPr>
        <dsp:cNvPr id="0" name=""/>
        <dsp:cNvSpPr/>
      </dsp:nvSpPr>
      <dsp:spPr>
        <a:xfrm>
          <a:off x="8422349" y="838375"/>
          <a:ext cx="1783776" cy="1783774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>
              <a:solidFill>
                <a:schemeClr val="bg1"/>
              </a:solidFill>
              <a:latin typeface="+mj-lt"/>
            </a:rPr>
            <a:t>Conclusions</a:t>
          </a:r>
          <a:endParaRPr lang="es-ES" sz="1800" b="1" kern="1200" dirty="0">
            <a:solidFill>
              <a:schemeClr val="bg1"/>
            </a:solidFill>
            <a:latin typeface="+mj-lt"/>
          </a:endParaRPr>
        </a:p>
      </dsp:txBody>
      <dsp:txXfrm>
        <a:off x="8677610" y="1093248"/>
        <a:ext cx="1274271" cy="1274029"/>
      </dsp:txXfrm>
    </dsp:sp>
    <dsp:sp modelId="{683BF25B-CBEE-4850-B33E-188E4E81FDA1}">
      <dsp:nvSpPr>
        <dsp:cNvPr id="0" name=""/>
        <dsp:cNvSpPr/>
      </dsp:nvSpPr>
      <dsp:spPr>
        <a:xfrm rot="2700000">
          <a:off x="6383422" y="774756"/>
          <a:ext cx="1910677" cy="1910677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2500A-3287-4AD5-AF79-9C024E28A357}">
      <dsp:nvSpPr>
        <dsp:cNvPr id="0" name=""/>
        <dsp:cNvSpPr/>
      </dsp:nvSpPr>
      <dsp:spPr>
        <a:xfrm>
          <a:off x="6448398" y="838375"/>
          <a:ext cx="1783776" cy="1783774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>
              <a:solidFill>
                <a:schemeClr val="bg1"/>
              </a:solidFill>
              <a:latin typeface="+mj-lt"/>
            </a:rPr>
            <a:t>Results</a:t>
          </a:r>
          <a:endParaRPr lang="es-ES" sz="1800" b="1" kern="1200" dirty="0">
            <a:solidFill>
              <a:schemeClr val="bg1"/>
            </a:solidFill>
            <a:latin typeface="+mj-lt"/>
          </a:endParaRPr>
        </a:p>
      </dsp:txBody>
      <dsp:txXfrm>
        <a:off x="6702642" y="1093248"/>
        <a:ext cx="1274271" cy="1274029"/>
      </dsp:txXfrm>
    </dsp:sp>
    <dsp:sp modelId="{0657CAE5-2053-4C85-9603-64DEB83DECFD}">
      <dsp:nvSpPr>
        <dsp:cNvPr id="0" name=""/>
        <dsp:cNvSpPr/>
      </dsp:nvSpPr>
      <dsp:spPr>
        <a:xfrm rot="2700000">
          <a:off x="4409471" y="774756"/>
          <a:ext cx="1910677" cy="1910677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0A74D-367B-463A-938D-61B2348CDDD7}">
      <dsp:nvSpPr>
        <dsp:cNvPr id="0" name=""/>
        <dsp:cNvSpPr/>
      </dsp:nvSpPr>
      <dsp:spPr>
        <a:xfrm>
          <a:off x="4473430" y="838375"/>
          <a:ext cx="1783776" cy="1783774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chemeClr val="bg1"/>
              </a:solidFill>
              <a:latin typeface="+mj-lt"/>
            </a:rPr>
            <a:t>Methodology</a:t>
          </a:r>
          <a:endParaRPr lang="es-ES" sz="1300" b="1" kern="1200" dirty="0">
            <a:solidFill>
              <a:schemeClr val="bg1"/>
            </a:solidFill>
            <a:latin typeface="+mj-lt"/>
          </a:endParaRPr>
        </a:p>
      </dsp:txBody>
      <dsp:txXfrm>
        <a:off x="4727674" y="1093248"/>
        <a:ext cx="1274271" cy="1274029"/>
      </dsp:txXfrm>
    </dsp:sp>
    <dsp:sp modelId="{74D5F9BA-FA0F-40C2-B1D1-C40828F3822F}">
      <dsp:nvSpPr>
        <dsp:cNvPr id="0" name=""/>
        <dsp:cNvSpPr/>
      </dsp:nvSpPr>
      <dsp:spPr>
        <a:xfrm rot="2700000">
          <a:off x="2434503" y="774756"/>
          <a:ext cx="1910677" cy="1910677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802F8-9976-46D1-B280-A9CAAE70DD15}">
      <dsp:nvSpPr>
        <dsp:cNvPr id="0" name=""/>
        <dsp:cNvSpPr/>
      </dsp:nvSpPr>
      <dsp:spPr>
        <a:xfrm>
          <a:off x="2498462" y="838375"/>
          <a:ext cx="1783776" cy="1783774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chemeClr val="bg1"/>
              </a:solidFill>
              <a:latin typeface="+mj-lt"/>
            </a:rPr>
            <a:t>Main</a:t>
          </a:r>
          <a:r>
            <a:rPr lang="es-ES" sz="1600" b="1" kern="1200" dirty="0">
              <a:solidFill>
                <a:schemeClr val="bg1"/>
              </a:solidFill>
              <a:latin typeface="+mj-lt"/>
            </a:rPr>
            <a:t> </a:t>
          </a:r>
          <a:r>
            <a:rPr lang="es-ES" sz="1600" b="1" kern="1200" dirty="0" err="1">
              <a:solidFill>
                <a:schemeClr val="bg1"/>
              </a:solidFill>
              <a:latin typeface="+mj-lt"/>
            </a:rPr>
            <a:t>Goal</a:t>
          </a:r>
          <a:endParaRPr lang="es-ES" sz="1600" b="1" kern="1200" dirty="0">
            <a:solidFill>
              <a:schemeClr val="bg1"/>
            </a:solidFill>
            <a:latin typeface="+mj-lt"/>
          </a:endParaRPr>
        </a:p>
      </dsp:txBody>
      <dsp:txXfrm>
        <a:off x="2753723" y="1093248"/>
        <a:ext cx="1274271" cy="1274029"/>
      </dsp:txXfrm>
    </dsp:sp>
    <dsp:sp modelId="{8C157358-0D39-45A1-AFDC-6B764DB5A4B7}">
      <dsp:nvSpPr>
        <dsp:cNvPr id="0" name=""/>
        <dsp:cNvSpPr/>
      </dsp:nvSpPr>
      <dsp:spPr>
        <a:xfrm rot="2700000">
          <a:off x="459535" y="774756"/>
          <a:ext cx="1910677" cy="1910677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C0B42-B60E-41A8-B2BC-E878E5BA1338}">
      <dsp:nvSpPr>
        <dsp:cNvPr id="0" name=""/>
        <dsp:cNvSpPr/>
      </dsp:nvSpPr>
      <dsp:spPr>
        <a:xfrm>
          <a:off x="523494" y="838375"/>
          <a:ext cx="1783776" cy="1783774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chemeClr val="bg1"/>
              </a:solidFill>
              <a:latin typeface="+mj-lt"/>
            </a:rPr>
            <a:t>Introduction</a:t>
          </a:r>
          <a:endParaRPr lang="es-ES" sz="1600" b="1" kern="1200" dirty="0">
            <a:solidFill>
              <a:schemeClr val="bg1"/>
            </a:solidFill>
            <a:latin typeface="+mj-lt"/>
          </a:endParaRPr>
        </a:p>
      </dsp:txBody>
      <dsp:txXfrm>
        <a:off x="778755" y="1093248"/>
        <a:ext cx="1274271" cy="1274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D566-F25C-4B2F-BF61-53BF39338712}">
      <dsp:nvSpPr>
        <dsp:cNvPr id="0" name=""/>
        <dsp:cNvSpPr/>
      </dsp:nvSpPr>
      <dsp:spPr>
        <a:xfrm>
          <a:off x="3322766" y="789448"/>
          <a:ext cx="5279101" cy="5279101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solidFill>
          <a:schemeClr val="accent2">
            <a:hueOff val="7321072"/>
            <a:satOff val="-57942"/>
            <a:lumOff val="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CCDD5-C99E-4E22-864E-5BA63108B2C1}">
      <dsp:nvSpPr>
        <dsp:cNvPr id="0" name=""/>
        <dsp:cNvSpPr/>
      </dsp:nvSpPr>
      <dsp:spPr>
        <a:xfrm>
          <a:off x="3322766" y="789448"/>
          <a:ext cx="5279101" cy="5279101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chemeClr val="accent2">
            <a:hueOff val="4880715"/>
            <a:satOff val="-38628"/>
            <a:lumOff val="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8908E-B38F-4F17-90FC-C72F4E2CF501}">
      <dsp:nvSpPr>
        <dsp:cNvPr id="0" name=""/>
        <dsp:cNvSpPr/>
      </dsp:nvSpPr>
      <dsp:spPr>
        <a:xfrm>
          <a:off x="3322766" y="789448"/>
          <a:ext cx="5279101" cy="5279101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chemeClr val="accent2">
            <a:hueOff val="2440357"/>
            <a:satOff val="-19314"/>
            <a:lumOff val="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9F812-07B2-4B5E-BFA4-265205E4FE4F}">
      <dsp:nvSpPr>
        <dsp:cNvPr id="0" name=""/>
        <dsp:cNvSpPr/>
      </dsp:nvSpPr>
      <dsp:spPr>
        <a:xfrm>
          <a:off x="3322766" y="789448"/>
          <a:ext cx="5279101" cy="5279101"/>
        </a:xfrm>
        <a:prstGeom prst="blockArc">
          <a:avLst>
            <a:gd name="adj1" fmla="val 16200000"/>
            <a:gd name="adj2" fmla="val 0"/>
            <a:gd name="adj3" fmla="val 463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4997E-05BC-4044-9AFC-DFCD568282A5}">
      <dsp:nvSpPr>
        <dsp:cNvPr id="0" name=""/>
        <dsp:cNvSpPr/>
      </dsp:nvSpPr>
      <dsp:spPr>
        <a:xfrm>
          <a:off x="4748310" y="2214992"/>
          <a:ext cx="2428013" cy="2428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b="1" kern="1200" dirty="0" err="1"/>
            <a:t>Users</a:t>
          </a:r>
          <a:r>
            <a:rPr lang="es-ES" sz="4700" kern="1200" dirty="0"/>
            <a:t> can:</a:t>
          </a:r>
        </a:p>
      </dsp:txBody>
      <dsp:txXfrm>
        <a:off x="5103884" y="2570566"/>
        <a:ext cx="1716865" cy="1716865"/>
      </dsp:txXfrm>
    </dsp:sp>
    <dsp:sp modelId="{D93DBFFF-973D-4170-994F-9BF7FFF0537F}">
      <dsp:nvSpPr>
        <dsp:cNvPr id="0" name=""/>
        <dsp:cNvSpPr/>
      </dsp:nvSpPr>
      <dsp:spPr>
        <a:xfrm>
          <a:off x="5112512" y="829"/>
          <a:ext cx="1699609" cy="16996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Explore </a:t>
          </a:r>
          <a:r>
            <a:rPr lang="es-ES" sz="2200" b="0" kern="1200" dirty="0" err="1"/>
            <a:t>by</a:t>
          </a:r>
          <a:r>
            <a:rPr lang="es-ES" sz="2200" b="1" kern="1200" dirty="0"/>
            <a:t> </a:t>
          </a:r>
          <a:r>
            <a:rPr lang="es-ES" sz="2200" b="1" kern="1200" dirty="0" err="1"/>
            <a:t>map</a:t>
          </a:r>
          <a:endParaRPr lang="es-ES" sz="2200" b="1" kern="1200" dirty="0"/>
        </a:p>
      </dsp:txBody>
      <dsp:txXfrm>
        <a:off x="5361414" y="249731"/>
        <a:ext cx="1201805" cy="1201805"/>
      </dsp:txXfrm>
    </dsp:sp>
    <dsp:sp modelId="{C6F46268-D599-4250-8A52-9C06F6FD14E4}">
      <dsp:nvSpPr>
        <dsp:cNvPr id="0" name=""/>
        <dsp:cNvSpPr/>
      </dsp:nvSpPr>
      <dsp:spPr>
        <a:xfrm>
          <a:off x="7690876" y="2579194"/>
          <a:ext cx="1699609" cy="1699609"/>
        </a:xfrm>
        <a:prstGeom prst="ellipse">
          <a:avLst/>
        </a:prstGeom>
        <a:solidFill>
          <a:schemeClr val="accent2">
            <a:hueOff val="2440357"/>
            <a:satOff val="-19314"/>
            <a:lumOff val="1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 err="1"/>
            <a:t>Filtering</a:t>
          </a:r>
          <a:r>
            <a:rPr lang="es-ES" sz="2200" b="1" kern="1200" dirty="0"/>
            <a:t> </a:t>
          </a:r>
          <a:r>
            <a:rPr lang="es-ES" sz="2200" b="0" kern="1200" dirty="0" err="1"/>
            <a:t>by</a:t>
          </a:r>
          <a:r>
            <a:rPr lang="es-ES" sz="2200" b="1" kern="1200" dirty="0"/>
            <a:t> </a:t>
          </a:r>
          <a:r>
            <a:rPr lang="es-ES" sz="2200" b="1" kern="1200" dirty="0" err="1"/>
            <a:t>activity</a:t>
          </a:r>
          <a:endParaRPr lang="es-ES" sz="2200" b="1" kern="1200" dirty="0"/>
        </a:p>
      </dsp:txBody>
      <dsp:txXfrm>
        <a:off x="7939778" y="2828096"/>
        <a:ext cx="1201805" cy="1201805"/>
      </dsp:txXfrm>
    </dsp:sp>
    <dsp:sp modelId="{CF06B275-E233-4EBF-AC67-9B3C30910284}">
      <dsp:nvSpPr>
        <dsp:cNvPr id="0" name=""/>
        <dsp:cNvSpPr/>
      </dsp:nvSpPr>
      <dsp:spPr>
        <a:xfrm>
          <a:off x="5112512" y="5157559"/>
          <a:ext cx="1699609" cy="1699609"/>
        </a:xfrm>
        <a:prstGeom prst="ellipse">
          <a:avLst/>
        </a:prstGeom>
        <a:solidFill>
          <a:schemeClr val="accent2">
            <a:hueOff val="4880715"/>
            <a:satOff val="-38628"/>
            <a:lumOff val="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/>
            <a:t>Location</a:t>
          </a:r>
          <a:endParaRPr lang="es-ES" sz="2100" b="1" kern="1200" dirty="0"/>
        </a:p>
      </dsp:txBody>
      <dsp:txXfrm>
        <a:off x="5361414" y="5406461"/>
        <a:ext cx="1201805" cy="1201805"/>
      </dsp:txXfrm>
    </dsp:sp>
    <dsp:sp modelId="{98C3C764-A0B8-4675-8748-0007AC12D693}">
      <dsp:nvSpPr>
        <dsp:cNvPr id="0" name=""/>
        <dsp:cNvSpPr/>
      </dsp:nvSpPr>
      <dsp:spPr>
        <a:xfrm>
          <a:off x="2534147" y="2579194"/>
          <a:ext cx="1699609" cy="1699609"/>
        </a:xfrm>
        <a:prstGeom prst="ellipse">
          <a:avLst/>
        </a:prstGeom>
        <a:solidFill>
          <a:schemeClr val="accent2">
            <a:hueOff val="7321072"/>
            <a:satOff val="-57942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 err="1"/>
            <a:t>Select</a:t>
          </a:r>
          <a:r>
            <a:rPr lang="es-ES" sz="2800" b="1" kern="1200" dirty="0"/>
            <a:t> date</a:t>
          </a:r>
        </a:p>
      </dsp:txBody>
      <dsp:txXfrm>
        <a:off x="2783049" y="2828096"/>
        <a:ext cx="1201805" cy="1201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C33B8-88C5-4C3C-924F-5182F4C6CADB}">
      <dsp:nvSpPr>
        <dsp:cNvPr id="0" name=""/>
        <dsp:cNvSpPr/>
      </dsp:nvSpPr>
      <dsp:spPr>
        <a:xfrm>
          <a:off x="1230783" y="5463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 err="1">
              <a:latin typeface="+mj-lt"/>
            </a:rPr>
            <a:t>Create</a:t>
          </a:r>
          <a:r>
            <a:rPr lang="es-ES" sz="2400" kern="1200" dirty="0">
              <a:latin typeface="+mj-lt"/>
            </a:rPr>
            <a:t> </a:t>
          </a:r>
          <a:r>
            <a:rPr lang="es-ES" sz="2400" kern="1200" dirty="0" err="1">
              <a:latin typeface="+mj-lt"/>
            </a:rPr>
            <a:t>Ontology</a:t>
          </a:r>
          <a:r>
            <a:rPr lang="es-ES" sz="2400" kern="1200" dirty="0">
              <a:latin typeface="+mj-lt"/>
            </a:rPr>
            <a:t> </a:t>
          </a:r>
        </a:p>
      </dsp:txBody>
      <dsp:txXfrm>
        <a:off x="1269104" y="43784"/>
        <a:ext cx="2114254" cy="1597136"/>
      </dsp:txXfrm>
    </dsp:sp>
    <dsp:sp modelId="{8240BA5E-25C4-43A2-8675-A39D92B4CBEB}">
      <dsp:nvSpPr>
        <dsp:cNvPr id="0" name=""/>
        <dsp:cNvSpPr/>
      </dsp:nvSpPr>
      <dsp:spPr>
        <a:xfrm>
          <a:off x="1230783" y="1640921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Draw.io</a:t>
          </a:r>
        </a:p>
      </dsp:txBody>
      <dsp:txXfrm>
        <a:off x="1230783" y="1640921"/>
        <a:ext cx="1542884" cy="703246"/>
      </dsp:txXfrm>
    </dsp:sp>
    <dsp:sp modelId="{346B75E0-71BA-4378-AD5D-FDED67C375B0}">
      <dsp:nvSpPr>
        <dsp:cNvPr id="0" name=""/>
        <dsp:cNvSpPr/>
      </dsp:nvSpPr>
      <dsp:spPr>
        <a:xfrm>
          <a:off x="2835645" y="1752626"/>
          <a:ext cx="766813" cy="7668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F1184-6B66-463D-979B-13B89137A613}">
      <dsp:nvSpPr>
        <dsp:cNvPr id="0" name=""/>
        <dsp:cNvSpPr/>
      </dsp:nvSpPr>
      <dsp:spPr>
        <a:xfrm>
          <a:off x="3792432" y="5463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tka Subheading"/>
              <a:ea typeface="+mn-ea"/>
              <a:cs typeface="+mn-cs"/>
            </a:rPr>
            <a:t>Data </a:t>
          </a:r>
          <a:r>
            <a:rPr lang="es-ES" sz="2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itka Subheading"/>
              <a:ea typeface="+mn-ea"/>
              <a:cs typeface="+mn-cs"/>
            </a:rPr>
            <a:t>Pre-processing</a:t>
          </a:r>
          <a:endParaRPr lang="es-E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itka Subheading"/>
            <a:ea typeface="+mn-ea"/>
            <a:cs typeface="+mn-cs"/>
          </a:endParaRPr>
        </a:p>
      </dsp:txBody>
      <dsp:txXfrm>
        <a:off x="3830753" y="43784"/>
        <a:ext cx="2114254" cy="1597136"/>
      </dsp:txXfrm>
    </dsp:sp>
    <dsp:sp modelId="{A6FB127A-FC5C-41B3-A5D3-8CEF6FAC5482}">
      <dsp:nvSpPr>
        <dsp:cNvPr id="0" name=""/>
        <dsp:cNvSpPr/>
      </dsp:nvSpPr>
      <dsp:spPr>
        <a:xfrm>
          <a:off x="3792432" y="1640921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Open Refine</a:t>
          </a:r>
          <a:endParaRPr lang="es-ES" sz="2500" kern="1200" dirty="0"/>
        </a:p>
      </dsp:txBody>
      <dsp:txXfrm>
        <a:off x="3792432" y="1640921"/>
        <a:ext cx="1542884" cy="703246"/>
      </dsp:txXfrm>
    </dsp:sp>
    <dsp:sp modelId="{333F2D7E-5A9A-4200-8336-59CB53CAB4A5}">
      <dsp:nvSpPr>
        <dsp:cNvPr id="0" name=""/>
        <dsp:cNvSpPr/>
      </dsp:nvSpPr>
      <dsp:spPr>
        <a:xfrm>
          <a:off x="5397294" y="1752626"/>
          <a:ext cx="766813" cy="76681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AE834-8050-4AA5-8459-647F3D818F8D}">
      <dsp:nvSpPr>
        <dsp:cNvPr id="0" name=""/>
        <dsp:cNvSpPr/>
      </dsp:nvSpPr>
      <dsp:spPr>
        <a:xfrm>
          <a:off x="6354081" y="5463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02870" rIns="34290" bIns="3429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 err="1">
              <a:latin typeface="+mj-lt"/>
            </a:rPr>
            <a:t>Mappings</a:t>
          </a:r>
          <a:endParaRPr lang="es-ES" sz="2700" kern="1200" dirty="0">
            <a:latin typeface="+mj-lt"/>
          </a:endParaRPr>
        </a:p>
      </dsp:txBody>
      <dsp:txXfrm>
        <a:off x="6392402" y="43784"/>
        <a:ext cx="2114254" cy="1597136"/>
      </dsp:txXfrm>
    </dsp:sp>
    <dsp:sp modelId="{B2B9917C-51EA-4A2F-AC45-83A355BE1CE7}">
      <dsp:nvSpPr>
        <dsp:cNvPr id="0" name=""/>
        <dsp:cNvSpPr/>
      </dsp:nvSpPr>
      <dsp:spPr>
        <a:xfrm>
          <a:off x="6354081" y="1640921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RML </a:t>
          </a:r>
          <a:r>
            <a:rPr lang="es-ES" sz="2500" kern="1200" dirty="0" err="1"/>
            <a:t>mapper</a:t>
          </a:r>
          <a:endParaRPr lang="es-ES" sz="2500" kern="1200" dirty="0"/>
        </a:p>
      </dsp:txBody>
      <dsp:txXfrm>
        <a:off x="6354081" y="1640921"/>
        <a:ext cx="1542884" cy="703246"/>
      </dsp:txXfrm>
    </dsp:sp>
    <dsp:sp modelId="{A7534E8E-597D-46C0-8576-87DA589DF7DA}">
      <dsp:nvSpPr>
        <dsp:cNvPr id="0" name=""/>
        <dsp:cNvSpPr/>
      </dsp:nvSpPr>
      <dsp:spPr>
        <a:xfrm>
          <a:off x="7958943" y="1752626"/>
          <a:ext cx="766813" cy="766813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6000" b="-16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DE73B-245B-4F20-8A12-340C1FC66AED}">
      <dsp:nvSpPr>
        <dsp:cNvPr id="0" name=""/>
        <dsp:cNvSpPr/>
      </dsp:nvSpPr>
      <dsp:spPr>
        <a:xfrm>
          <a:off x="8915730" y="5463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02870" rIns="34290" bIns="3429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>
              <a:latin typeface="+mj-lt"/>
            </a:rPr>
            <a:t>Data </a:t>
          </a:r>
          <a:r>
            <a:rPr lang="es-ES" sz="2700" kern="1200" dirty="0" err="1">
              <a:latin typeface="+mj-lt"/>
            </a:rPr>
            <a:t>Linking</a:t>
          </a:r>
          <a:endParaRPr lang="es-ES" sz="2700" kern="1200" dirty="0">
            <a:latin typeface="+mj-lt"/>
          </a:endParaRPr>
        </a:p>
      </dsp:txBody>
      <dsp:txXfrm>
        <a:off x="8954051" y="43784"/>
        <a:ext cx="2114254" cy="1597136"/>
      </dsp:txXfrm>
    </dsp:sp>
    <dsp:sp modelId="{45ED8CC4-93CA-48DD-BD07-AB8B5C0DC2A1}">
      <dsp:nvSpPr>
        <dsp:cNvPr id="0" name=""/>
        <dsp:cNvSpPr/>
      </dsp:nvSpPr>
      <dsp:spPr>
        <a:xfrm>
          <a:off x="8915730" y="1640921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Open Refine</a:t>
          </a:r>
          <a:endParaRPr lang="es-ES" sz="2500" kern="1200" dirty="0"/>
        </a:p>
      </dsp:txBody>
      <dsp:txXfrm>
        <a:off x="8915730" y="1640921"/>
        <a:ext cx="1542884" cy="703246"/>
      </dsp:txXfrm>
    </dsp:sp>
    <dsp:sp modelId="{EB4C4598-0C14-4790-A31C-4E5C678CA841}">
      <dsp:nvSpPr>
        <dsp:cNvPr id="0" name=""/>
        <dsp:cNvSpPr/>
      </dsp:nvSpPr>
      <dsp:spPr>
        <a:xfrm>
          <a:off x="10520592" y="1752626"/>
          <a:ext cx="766813" cy="766813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F29D6-1466-4B4A-A997-36233036D899}">
      <dsp:nvSpPr>
        <dsp:cNvPr id="0" name=""/>
        <dsp:cNvSpPr/>
      </dsp:nvSpPr>
      <dsp:spPr>
        <a:xfrm>
          <a:off x="3792432" y="2899227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02870" rIns="34290" bIns="3429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>
              <a:latin typeface="+mj-lt"/>
            </a:rPr>
            <a:t>Data Publishing </a:t>
          </a:r>
        </a:p>
      </dsp:txBody>
      <dsp:txXfrm>
        <a:off x="3830753" y="2937548"/>
        <a:ext cx="2114254" cy="1597136"/>
      </dsp:txXfrm>
    </dsp:sp>
    <dsp:sp modelId="{E4B66B31-9112-4BA3-AB2E-90F768446FA5}">
      <dsp:nvSpPr>
        <dsp:cNvPr id="0" name=""/>
        <dsp:cNvSpPr/>
      </dsp:nvSpPr>
      <dsp:spPr>
        <a:xfrm>
          <a:off x="3792432" y="4534685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GraphDB</a:t>
          </a:r>
          <a:endParaRPr lang="es-ES" sz="2500" kern="1200" dirty="0"/>
        </a:p>
      </dsp:txBody>
      <dsp:txXfrm>
        <a:off x="3792432" y="4534685"/>
        <a:ext cx="1542884" cy="703246"/>
      </dsp:txXfrm>
    </dsp:sp>
    <dsp:sp modelId="{DC8F1302-4AC1-469A-B5ED-B646EBE654D4}">
      <dsp:nvSpPr>
        <dsp:cNvPr id="0" name=""/>
        <dsp:cNvSpPr/>
      </dsp:nvSpPr>
      <dsp:spPr>
        <a:xfrm>
          <a:off x="5397294" y="4646389"/>
          <a:ext cx="766813" cy="766813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A03DE-697B-42DE-8089-43142B62E0FF}">
      <dsp:nvSpPr>
        <dsp:cNvPr id="0" name=""/>
        <dsp:cNvSpPr/>
      </dsp:nvSpPr>
      <dsp:spPr>
        <a:xfrm>
          <a:off x="6354081" y="2899227"/>
          <a:ext cx="2190896" cy="163545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02870" rIns="34290" bIns="3429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 err="1">
              <a:latin typeface="+mj-lt"/>
            </a:rPr>
            <a:t>Application</a:t>
          </a:r>
          <a:endParaRPr lang="es-ES" sz="2700" kern="1200" dirty="0">
            <a:latin typeface="+mj-lt"/>
          </a:endParaRPr>
        </a:p>
      </dsp:txBody>
      <dsp:txXfrm>
        <a:off x="6392402" y="2937548"/>
        <a:ext cx="2114254" cy="1597136"/>
      </dsp:txXfrm>
    </dsp:sp>
    <dsp:sp modelId="{1BAE338E-8525-4007-AAD8-4E0B083E40AB}">
      <dsp:nvSpPr>
        <dsp:cNvPr id="0" name=""/>
        <dsp:cNvSpPr/>
      </dsp:nvSpPr>
      <dsp:spPr>
        <a:xfrm>
          <a:off x="6354081" y="4534685"/>
          <a:ext cx="2190896" cy="703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python</a:t>
          </a:r>
          <a:endParaRPr lang="es-ES" sz="2500" kern="1200" dirty="0"/>
        </a:p>
      </dsp:txBody>
      <dsp:txXfrm>
        <a:off x="6354081" y="4534685"/>
        <a:ext cx="1542884" cy="703246"/>
      </dsp:txXfrm>
    </dsp:sp>
    <dsp:sp modelId="{B25B31C6-F3F1-4707-8E2D-FEC94E33EEBB}">
      <dsp:nvSpPr>
        <dsp:cNvPr id="0" name=""/>
        <dsp:cNvSpPr/>
      </dsp:nvSpPr>
      <dsp:spPr>
        <a:xfrm>
          <a:off x="7958943" y="4646389"/>
          <a:ext cx="766813" cy="76681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5000" b="-5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B57C6-47C5-43F1-9E91-48171064917A}" type="datetimeFigureOut">
              <a:rPr lang="es-ES" smtClean="0"/>
              <a:t>16/11/25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3EC67-E576-46F0-ABBF-62F7AA58A8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142F-39D9-4B9B-8C30-7A89E4F73AA1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6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5AB-0E32-4964-AE4E-65129341616B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8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FEB21-E004-42AE-A022-513E7F6426D5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D718A-B6C0-4615-BC38-3F3591EBDB46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C6D5-3BE4-45E6-A633-ADCAB9BC61A9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DF29-7652-4E10-A1AB-3404042ECF75}" type="datetime1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1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4FC5-BFC6-4550-8F1C-377E67CBD4BA}" type="datetime1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C9BFC-E03A-46F9-9F55-3DAD4588F25E}" type="datetime1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6896-CA2F-4E54-BA8D-56BDA31F7ACC}" type="datetime1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5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14B-BB5E-4B81-9890-D0CA3E7AFAE7}" type="datetime1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CFC2-C73D-4CF9-AECC-AD9E40B00686}" type="datetime1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8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13770169-F3AF-487D-9632-27D5FE7C3DEE}" type="datetime1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6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078" name="Rectangle 1077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1028" name="Picture 4" descr="Pegatinas: Madrid | Redbubble">
            <a:extLst>
              <a:ext uri="{FF2B5EF4-FFF2-40B4-BE49-F238E27FC236}">
                <a16:creationId xmlns:a16="http://schemas.microsoft.com/office/drawing/2014/main" id="{B6BBB85B-5512-EDC0-A110-2A3B6ADDF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r="12693" b="-3"/>
          <a:stretch>
            <a:fillRect/>
          </a:stretch>
        </p:blipFill>
        <p:spPr bwMode="auto">
          <a:xfrm>
            <a:off x="5299433" y="832506"/>
            <a:ext cx="4448352" cy="6008170"/>
          </a:xfrm>
          <a:custGeom>
            <a:avLst/>
            <a:gdLst/>
            <a:ahLst/>
            <a:cxnLst/>
            <a:rect l="l" t="t" r="r" b="b"/>
            <a:pathLst>
              <a:path w="4448352" h="6008170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7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49"/>
                  <a:pt x="2981970" y="3664324"/>
                  <a:pt x="2566852" y="4362396"/>
                </a:cubicBezTo>
                <a:cubicBezTo>
                  <a:pt x="2261942" y="4875091"/>
                  <a:pt x="1813644" y="5542665"/>
                  <a:pt x="1381603" y="6002074"/>
                </a:cubicBezTo>
                <a:lnTo>
                  <a:pt x="1375486" y="6008170"/>
                </a:lnTo>
                <a:lnTo>
                  <a:pt x="143682" y="6008170"/>
                </a:lnTo>
                <a:lnTo>
                  <a:pt x="135095" y="5970139"/>
                </a:lnTo>
                <a:cubicBezTo>
                  <a:pt x="3334" y="5264474"/>
                  <a:pt x="25735" y="4338080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1"/>
                  <a:pt x="515201" y="2023048"/>
                  <a:pt x="812398" y="1669997"/>
                </a:cubicBezTo>
                <a:cubicBezTo>
                  <a:pt x="1109597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A9CBEEB-748C-73C2-4C50-BFA7A68D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95" r="18974" b="-1"/>
          <a:stretch>
            <a:fillRect/>
          </a:stretch>
        </p:blipFill>
        <p:spPr>
          <a:xfrm>
            <a:off x="10008071" y="10"/>
            <a:ext cx="2183930" cy="3890830"/>
          </a:xfrm>
          <a:custGeom>
            <a:avLst/>
            <a:gdLst/>
            <a:ahLst/>
            <a:cxnLst/>
            <a:rect l="l" t="t" r="r" b="b"/>
            <a:pathLst>
              <a:path w="2183930" h="3890840">
                <a:moveTo>
                  <a:pt x="1662734" y="0"/>
                </a:moveTo>
                <a:lnTo>
                  <a:pt x="2183929" y="1"/>
                </a:lnTo>
                <a:lnTo>
                  <a:pt x="2183930" y="3746279"/>
                </a:lnTo>
                <a:lnTo>
                  <a:pt x="2092471" y="3792266"/>
                </a:lnTo>
                <a:cubicBezTo>
                  <a:pt x="1916615" y="3868206"/>
                  <a:pt x="1716194" y="3904967"/>
                  <a:pt x="1486236" y="3885847"/>
                </a:cubicBezTo>
                <a:cubicBezTo>
                  <a:pt x="669931" y="3818049"/>
                  <a:pt x="47640" y="3126585"/>
                  <a:pt x="2489" y="2485753"/>
                </a:cubicBezTo>
                <a:cubicBezTo>
                  <a:pt x="-27385" y="2064643"/>
                  <a:pt x="214834" y="1579831"/>
                  <a:pt x="562936" y="1142086"/>
                </a:cubicBezTo>
                <a:cubicBezTo>
                  <a:pt x="706161" y="962074"/>
                  <a:pt x="1052598" y="565678"/>
                  <a:pt x="1463250" y="180015"/>
                </a:cubicBezTo>
                <a:close/>
              </a:path>
            </a:pathLst>
          </a:custGeom>
        </p:spPr>
      </p:pic>
      <p:pic>
        <p:nvPicPr>
          <p:cNvPr id="1026" name="Picture 2" descr="Pegatinas: Record Player">
            <a:extLst>
              <a:ext uri="{FF2B5EF4-FFF2-40B4-BE49-F238E27FC236}">
                <a16:creationId xmlns:a16="http://schemas.microsoft.com/office/drawing/2014/main" id="{FF858A61-7A2E-FC1C-7C3C-641828E9A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7" r="2" b="15860"/>
          <a:stretch>
            <a:fillRect/>
          </a:stretch>
        </p:blipFill>
        <p:spPr bwMode="auto">
          <a:xfrm>
            <a:off x="8048989" y="4136572"/>
            <a:ext cx="3381012" cy="2219779"/>
          </a:xfrm>
          <a:custGeom>
            <a:avLst/>
            <a:gdLst/>
            <a:ahLst/>
            <a:cxnLst/>
            <a:rect l="l" t="t" r="r" b="b"/>
            <a:pathLst>
              <a:path w="3381012" h="2219779">
                <a:moveTo>
                  <a:pt x="2031599" y="1440"/>
                </a:moveTo>
                <a:cubicBezTo>
                  <a:pt x="2290258" y="9799"/>
                  <a:pt x="2545092" y="54400"/>
                  <a:pt x="2762440" y="130722"/>
                </a:cubicBezTo>
                <a:cubicBezTo>
                  <a:pt x="3259231" y="305320"/>
                  <a:pt x="3560197" y="645219"/>
                  <a:pt x="3263424" y="1096695"/>
                </a:cubicBezTo>
                <a:cubicBezTo>
                  <a:pt x="2921526" y="1616356"/>
                  <a:pt x="1319491" y="2439416"/>
                  <a:pt x="505447" y="2165293"/>
                </a:cubicBezTo>
                <a:cubicBezTo>
                  <a:pt x="134712" y="2040287"/>
                  <a:pt x="-37401" y="1703487"/>
                  <a:pt x="6791" y="1403535"/>
                </a:cubicBezTo>
                <a:cubicBezTo>
                  <a:pt x="68659" y="983394"/>
                  <a:pt x="455211" y="569456"/>
                  <a:pt x="862230" y="282590"/>
                </a:cubicBezTo>
                <a:cubicBezTo>
                  <a:pt x="1099471" y="115913"/>
                  <a:pt x="1429617" y="27065"/>
                  <a:pt x="1772911" y="5329"/>
                </a:cubicBezTo>
                <a:cubicBezTo>
                  <a:pt x="1858734" y="-106"/>
                  <a:pt x="1945379" y="-1347"/>
                  <a:pt x="2031599" y="144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657A9FFC-4E6A-4731-AD4B-A0018BF95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0" y="533400"/>
            <a:ext cx="478863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8B918-B7D4-2AF0-CA49-38093FB03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246" y="4813160"/>
            <a:ext cx="1815362" cy="1893823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Carla Gómez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Lorena Prior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Irene Aguado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Cristina Salinas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Lucía Palmero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82326-2307-5EBA-3851-ADF7A845A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121" y="2287110"/>
            <a:ext cx="4860165" cy="15240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8000" b="1" dirty="0"/>
              <a:t>GO PLAN!!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F546F-D137-AE9C-5411-8A98EF9F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4BD3-9A91-F155-4C04-542F92307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C5BE7298-9969-7F82-74B2-690CAB01A1A1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1E776B-1695-0B8D-8964-AC8AAF3EDAA9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83540F-1AB6-8D7B-6D37-8B42F6C6CDC7}"/>
              </a:ext>
            </a:extLst>
          </p:cNvPr>
          <p:cNvSpPr/>
          <p:nvPr/>
        </p:nvSpPr>
        <p:spPr>
          <a:xfrm>
            <a:off x="1074821" y="1187114"/>
            <a:ext cx="1716505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Linking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759B9-C8B4-1809-0E98-4B26FABF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5" y="4140880"/>
            <a:ext cx="7085435" cy="257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48AF9245-4523-7547-C9D1-8959704960A4}"/>
              </a:ext>
            </a:extLst>
          </p:cNvPr>
          <p:cNvSpPr/>
          <p:nvPr/>
        </p:nvSpPr>
        <p:spPr>
          <a:xfrm>
            <a:off x="436405" y="3683680"/>
            <a:ext cx="4876800" cy="457200"/>
          </a:xfrm>
          <a:prstGeom prst="round2DiagRect">
            <a:avLst/>
          </a:prstGeom>
          <a:solidFill>
            <a:schemeClr val="tx2">
              <a:lumMod val="6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/>
              <a:t>Municipal Cultural centers</a:t>
            </a:r>
            <a:r>
              <a:rPr lang="es-ES" dirty="0"/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519CC-40A0-65E9-43AD-E6264198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80" y="725905"/>
            <a:ext cx="6538059" cy="328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67D89678-172F-ED9E-3E35-C5535BB115FD}"/>
              </a:ext>
            </a:extLst>
          </p:cNvPr>
          <p:cNvSpPr/>
          <p:nvPr/>
        </p:nvSpPr>
        <p:spPr>
          <a:xfrm>
            <a:off x="6459420" y="256673"/>
            <a:ext cx="5750319" cy="457200"/>
          </a:xfrm>
          <a:prstGeom prst="round2DiagRect">
            <a:avLst/>
          </a:prstGeom>
          <a:solidFill>
            <a:schemeClr val="tx2">
              <a:lumMod val="6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/>
              <a:t>Municipal cultural and </a:t>
            </a:r>
            <a:r>
              <a:rPr lang="es-ES" i="1" dirty="0" err="1"/>
              <a:t>leisure</a:t>
            </a:r>
            <a:r>
              <a:rPr lang="es-ES" i="1" dirty="0"/>
              <a:t> </a:t>
            </a:r>
            <a:r>
              <a:rPr lang="es-ES" i="1" dirty="0" err="1"/>
              <a:t>activities</a:t>
            </a:r>
            <a:r>
              <a:rPr lang="es-ES" i="1" dirty="0"/>
              <a:t> </a:t>
            </a: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940A2585-7203-AC23-E491-4190F5FB39BE}"/>
              </a:ext>
            </a:extLst>
          </p:cNvPr>
          <p:cNvSpPr/>
          <p:nvPr/>
        </p:nvSpPr>
        <p:spPr>
          <a:xfrm>
            <a:off x="3149801" y="1798057"/>
            <a:ext cx="2511385" cy="1820114"/>
          </a:xfrm>
          <a:prstGeom prst="halfFram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A53CED5-6A84-0148-BBF0-574205FA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blue diamond with black text&#10;&#10;AI-generated content may be incorrect.">
            <a:extLst>
              <a:ext uri="{FF2B5EF4-FFF2-40B4-BE49-F238E27FC236}">
                <a16:creationId xmlns:a16="http://schemas.microsoft.com/office/drawing/2014/main" id="{0EDFB9AD-7409-C443-A60C-68E2C8A28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7" y="359480"/>
            <a:ext cx="782989" cy="77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0887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ardrop 2">
            <a:extLst>
              <a:ext uri="{FF2B5EF4-FFF2-40B4-BE49-F238E27FC236}">
                <a16:creationId xmlns:a16="http://schemas.microsoft.com/office/drawing/2014/main" id="{5A5CA600-A341-B3AD-A0DF-70D5A8D2DCAD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CAD23B-52EE-772C-2C95-508001EDECDF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B46BAC-6EA6-86E9-DF53-F230AF7BE6CA}"/>
              </a:ext>
            </a:extLst>
          </p:cNvPr>
          <p:cNvSpPr/>
          <p:nvPr/>
        </p:nvSpPr>
        <p:spPr>
          <a:xfrm>
            <a:off x="1074821" y="1187114"/>
            <a:ext cx="1716505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Data Publishing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4E988D-42D8-BC7F-4648-A97450A2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63" y="149129"/>
            <a:ext cx="8101263" cy="30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23BF7-A2E7-C5CB-26CB-715AE59F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97" y="3209129"/>
            <a:ext cx="6754238" cy="31787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594C8-A444-1373-A4DA-BCECDFA8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9" t="2764" r="10013"/>
          <a:stretch>
            <a:fillRect/>
          </a:stretch>
        </p:blipFill>
        <p:spPr>
          <a:xfrm>
            <a:off x="214008" y="3209129"/>
            <a:ext cx="3793899" cy="3512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50BB51-EF51-36D6-E61E-F4AEDC17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logo with blue and orange dots&#10;&#10;AI-generated content may be incorrect.">
            <a:extLst>
              <a:ext uri="{FF2B5EF4-FFF2-40B4-BE49-F238E27FC236}">
                <a16:creationId xmlns:a16="http://schemas.microsoft.com/office/drawing/2014/main" id="{E20B85BF-C5AD-0A1C-5AD4-2AC9CF926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368967"/>
            <a:ext cx="770022" cy="77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55985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5A09-446E-EEB7-D2C5-E1387B566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088F312F-7740-E9B9-1336-DB50BD4ADE2E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E9B270-AA24-B3CE-862F-73DF6C100466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6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D7013C-DA92-6A22-BB49-264C8AADC70F}"/>
              </a:ext>
            </a:extLst>
          </p:cNvPr>
          <p:cNvSpPr/>
          <p:nvPr/>
        </p:nvSpPr>
        <p:spPr>
          <a:xfrm>
            <a:off x="1074821" y="1187114"/>
            <a:ext cx="1716505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Application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logo of a python&#10;&#10;AI-generated content may be incorrect.">
            <a:extLst>
              <a:ext uri="{FF2B5EF4-FFF2-40B4-BE49-F238E27FC236}">
                <a16:creationId xmlns:a16="http://schemas.microsoft.com/office/drawing/2014/main" id="{8B67E8C8-B347-257A-D184-04E96228E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5" b="12843"/>
          <a:stretch>
            <a:fillRect/>
          </a:stretch>
        </p:blipFill>
        <p:spPr>
          <a:xfrm>
            <a:off x="1540214" y="430181"/>
            <a:ext cx="696622" cy="708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FBFB6B1-9820-8E79-C461-DAB6BAD1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40" y="238763"/>
            <a:ext cx="5271469" cy="44313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5B6C22F-045D-E91B-AEBB-F21CCBF04753}"/>
              </a:ext>
            </a:extLst>
          </p:cNvPr>
          <p:cNvSpPr/>
          <p:nvPr/>
        </p:nvSpPr>
        <p:spPr>
          <a:xfrm rot="10968640">
            <a:off x="36928" y="2242733"/>
            <a:ext cx="7182976" cy="4665697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Picture 11" descr="A map with blue pins&#10;&#10;AI-generated content may be incorrect.">
            <a:extLst>
              <a:ext uri="{FF2B5EF4-FFF2-40B4-BE49-F238E27FC236}">
                <a16:creationId xmlns:a16="http://schemas.microsoft.com/office/drawing/2014/main" id="{0815FA9D-0784-67FB-24E4-79EE7DA54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3429000"/>
            <a:ext cx="5210782" cy="2559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64B9F69-889C-5F5D-CC2A-0E9140BE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3436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3FA65-266C-AC60-F2DF-029AAB92CFF4}"/>
              </a:ext>
            </a:extLst>
          </p:cNvPr>
          <p:cNvSpPr txBox="1"/>
          <p:nvPr/>
        </p:nvSpPr>
        <p:spPr>
          <a:xfrm>
            <a:off x="6858000" y="3091840"/>
            <a:ext cx="3287949" cy="7181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APP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8A4E54C-37E4-CB00-19DC-12A6C7DF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2286000"/>
            <a:ext cx="3810001" cy="3810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C9E05-932D-078A-F31A-43826658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244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BC3B0-B5F9-580D-CCF8-E5D3B613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14</a:t>
            </a:fld>
            <a:endParaRPr lang="en-US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AB5D25A-321E-0811-3CD1-3995BBE90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95" y="0"/>
            <a:ext cx="12153305" cy="68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1193AB4-845B-B86F-B168-9CF5C63B1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27" y="1524000"/>
            <a:ext cx="4581173" cy="4581173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C184851-926F-3F32-1172-6343C232ED86}"/>
              </a:ext>
            </a:extLst>
          </p:cNvPr>
          <p:cNvSpPr/>
          <p:nvPr/>
        </p:nvSpPr>
        <p:spPr>
          <a:xfrm>
            <a:off x="6096000" y="2286000"/>
            <a:ext cx="5334000" cy="3810001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Easy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and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user-friendly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application for </a:t>
            </a:r>
            <a:r>
              <a:rPr lang="en-US" sz="2200" dirty="0" err="1">
                <a:solidFill>
                  <a:schemeClr val="tx1">
                    <a:alpha val="70000"/>
                  </a:schemeClr>
                </a:solidFill>
              </a:rPr>
              <a:t>accesing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activities in cultural centers in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Madrid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City map 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allowing users to select the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centers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and the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dates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they want to attend to </a:t>
            </a:r>
          </a:p>
          <a:p>
            <a:pPr marL="285750" indent="-2286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Customize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their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search</a:t>
            </a:r>
            <a:r>
              <a:rPr lang="en-US" sz="22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alpha val="70000"/>
                  </a:schemeClr>
                </a:solidFill>
              </a:rPr>
              <a:t>based on interest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D1AB2-7D38-FF26-B3B9-DA5F017EE254}"/>
              </a:ext>
            </a:extLst>
          </p:cNvPr>
          <p:cNvSpPr txBox="1"/>
          <p:nvPr/>
        </p:nvSpPr>
        <p:spPr>
          <a:xfrm>
            <a:off x="6331651" y="1162913"/>
            <a:ext cx="4258648" cy="68467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F023-5192-F698-92C0-8E2018A2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9E8BA-A3D4-F7C7-EBBE-1256D3CEFB54}"/>
              </a:ext>
            </a:extLst>
          </p:cNvPr>
          <p:cNvSpPr txBox="1"/>
          <p:nvPr/>
        </p:nvSpPr>
        <p:spPr>
          <a:xfrm>
            <a:off x="6858000" y="1524000"/>
            <a:ext cx="4572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C8CF624-1DD5-EE53-C411-2C7C7E556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2286000"/>
            <a:ext cx="3810001" cy="3810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0F137-83A0-EC7E-125C-E29D8576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66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arrows painted on the asphalt">
            <a:extLst>
              <a:ext uri="{FF2B5EF4-FFF2-40B4-BE49-F238E27FC236}">
                <a16:creationId xmlns:a16="http://schemas.microsoft.com/office/drawing/2014/main" id="{96D4EDA0-8D05-9C21-2C7F-59CBAF69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42" r="18009" b="1"/>
          <a:stretch>
            <a:fillRect/>
          </a:stretch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81366-6A94-049F-42CB-769C34964253}"/>
              </a:ext>
            </a:extLst>
          </p:cNvPr>
          <p:cNvSpPr txBox="1"/>
          <p:nvPr/>
        </p:nvSpPr>
        <p:spPr>
          <a:xfrm>
            <a:off x="6396842" y="1466020"/>
            <a:ext cx="4271158" cy="58757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INDEX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C7C2A5-AC1C-8B72-0B90-ADA9F3248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10589"/>
              </p:ext>
            </p:extLst>
          </p:nvPr>
        </p:nvGraphicFramePr>
        <p:xfrm>
          <a:off x="1857982" y="2431915"/>
          <a:ext cx="10334017" cy="346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D9EE3-3977-CB0B-EF6F-E8F4847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21243-F7BB-F932-0B83-E41FDD958E00}"/>
              </a:ext>
            </a:extLst>
          </p:cNvPr>
          <p:cNvSpPr txBox="1"/>
          <p:nvPr/>
        </p:nvSpPr>
        <p:spPr>
          <a:xfrm>
            <a:off x="866274" y="1126052"/>
            <a:ext cx="3709513" cy="59852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INTRODUCTION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1AC5F3-15CC-D7F3-A501-1BC8E88B2A1A}"/>
              </a:ext>
            </a:extLst>
          </p:cNvPr>
          <p:cNvSpPr/>
          <p:nvPr/>
        </p:nvSpPr>
        <p:spPr>
          <a:xfrm>
            <a:off x="6304547" y="336884"/>
            <a:ext cx="5021179" cy="779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i="1" dirty="0"/>
              <a:t>Municipal Cultural centers</a:t>
            </a:r>
            <a:r>
              <a:rPr lang="es-ES" sz="2400" dirty="0"/>
              <a:t> 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100C67-4973-6DDF-63AD-E0DCDD2891C5}"/>
              </a:ext>
            </a:extLst>
          </p:cNvPr>
          <p:cNvSpPr/>
          <p:nvPr/>
        </p:nvSpPr>
        <p:spPr>
          <a:xfrm>
            <a:off x="6304546" y="1373331"/>
            <a:ext cx="5021179" cy="779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i="1" dirty="0"/>
              <a:t>Municipal cultural and </a:t>
            </a:r>
            <a:r>
              <a:rPr lang="es-ES" sz="2400" i="1" dirty="0" err="1"/>
              <a:t>leisure</a:t>
            </a:r>
            <a:r>
              <a:rPr lang="es-ES" sz="2400" i="1" dirty="0"/>
              <a:t> </a:t>
            </a:r>
            <a:r>
              <a:rPr lang="es-ES" sz="2400" i="1" dirty="0" err="1"/>
              <a:t>activities</a:t>
            </a:r>
            <a:r>
              <a:rPr lang="es-ES" sz="2400" i="1" dirty="0"/>
              <a:t> 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648CA334-B1A5-D4BB-DAC9-3BC180335FEB}"/>
              </a:ext>
            </a:extLst>
          </p:cNvPr>
          <p:cNvSpPr/>
          <p:nvPr/>
        </p:nvSpPr>
        <p:spPr>
          <a:xfrm>
            <a:off x="10970160" y="749903"/>
            <a:ext cx="1221840" cy="974672"/>
          </a:xfrm>
          <a:prstGeom prst="mathPlu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19F05B-2840-810B-09BE-DE5AEA60C2CC}"/>
              </a:ext>
            </a:extLst>
          </p:cNvPr>
          <p:cNvSpPr/>
          <p:nvPr/>
        </p:nvSpPr>
        <p:spPr>
          <a:xfrm rot="10800000">
            <a:off x="248653" y="2739827"/>
            <a:ext cx="7138736" cy="3930495"/>
          </a:xfrm>
          <a:prstGeom prst="wedgeRoundRectCallout">
            <a:avLst>
              <a:gd name="adj1" fmla="val -22699"/>
              <a:gd name="adj2" fmla="val 828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2D4A4-41E7-C678-0C0F-F9A052EE7938}"/>
              </a:ext>
            </a:extLst>
          </p:cNvPr>
          <p:cNvSpPr txBox="1"/>
          <p:nvPr/>
        </p:nvSpPr>
        <p:spPr>
          <a:xfrm>
            <a:off x="689809" y="3429000"/>
            <a:ext cx="64168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1"/>
                </a:solidFill>
                <a:latin typeface="+mj-lt"/>
              </a:rPr>
              <a:t>Name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b="1" dirty="0" err="1">
                <a:solidFill>
                  <a:schemeClr val="bg1"/>
                </a:solidFill>
                <a:latin typeface="+mj-lt"/>
              </a:rPr>
              <a:t>Activities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sz="3200" b="1" dirty="0" err="1">
                <a:solidFill>
                  <a:schemeClr val="bg1"/>
                </a:solidFill>
                <a:latin typeface="+mj-lt"/>
              </a:rPr>
              <a:t>Events</a:t>
            </a:r>
            <a:endParaRPr lang="es-ES" sz="32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1"/>
                </a:solidFill>
                <a:latin typeface="+mj-lt"/>
              </a:rPr>
              <a:t>Their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b="1" dirty="0" err="1">
                <a:solidFill>
                  <a:schemeClr val="bg1"/>
                </a:solidFill>
                <a:latin typeface="+mj-lt"/>
              </a:rPr>
              <a:t>Locations</a:t>
            </a:r>
            <a:endParaRPr lang="es-ES" sz="32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  <a:latin typeface="+mj-lt"/>
              </a:rPr>
              <a:t>Time </a:t>
            </a:r>
            <a:r>
              <a:rPr lang="es-ES" sz="3200" b="1" dirty="0" err="1">
                <a:solidFill>
                  <a:schemeClr val="bg1"/>
                </a:solidFill>
                <a:latin typeface="+mj-lt"/>
              </a:rPr>
              <a:t>Schedules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chemeClr val="bg1"/>
                </a:solidFill>
                <a:latin typeface="+mj-lt"/>
              </a:rPr>
              <a:t>Description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different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activities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sz="3200" dirty="0" err="1">
                <a:solidFill>
                  <a:schemeClr val="bg1"/>
                </a:solidFill>
                <a:latin typeface="+mj-lt"/>
              </a:rPr>
              <a:t>events</a:t>
            </a:r>
            <a:endParaRPr lang="es-E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E64F227-0486-DCD3-9794-789C2A2F9892}"/>
              </a:ext>
            </a:extLst>
          </p:cNvPr>
          <p:cNvSpPr/>
          <p:nvPr/>
        </p:nvSpPr>
        <p:spPr>
          <a:xfrm>
            <a:off x="5558589" y="578477"/>
            <a:ext cx="657729" cy="1443789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FD336D-5454-E412-345B-C95F263B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27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70+ Upcoming Events Clip Art Stock Illustrations, Royalty-Free Vector  Graphics &amp; Clip Art - iStock">
            <a:extLst>
              <a:ext uri="{FF2B5EF4-FFF2-40B4-BE49-F238E27FC236}">
                <a16:creationId xmlns:a16="http://schemas.microsoft.com/office/drawing/2014/main" id="{E517D2C6-BEB0-9D1D-5A44-7AA1579D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3" r="-2" b="15802"/>
          <a:stretch>
            <a:fillRect/>
          </a:stretch>
        </p:blipFill>
        <p:spPr bwMode="auto">
          <a:xfrm>
            <a:off x="6107467" y="1"/>
            <a:ext cx="5820494" cy="2302951"/>
          </a:xfrm>
          <a:custGeom>
            <a:avLst/>
            <a:gdLst/>
            <a:ahLst/>
            <a:cxnLst/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ckers de Evento gratuitos,+445 stickers (SVG, PNG) | Flaticon">
            <a:extLst>
              <a:ext uri="{FF2B5EF4-FFF2-40B4-BE49-F238E27FC236}">
                <a16:creationId xmlns:a16="http://schemas.microsoft.com/office/drawing/2014/main" id="{9D4CAA84-A682-8F8E-F3CF-F9D6EC41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932"/>
          <a:stretch>
            <a:fillRect/>
          </a:stretch>
        </p:blipFill>
        <p:spPr bwMode="auto">
          <a:xfrm>
            <a:off x="7961952" y="3048001"/>
            <a:ext cx="4230048" cy="3809998"/>
          </a:xfrm>
          <a:custGeom>
            <a:avLst/>
            <a:gdLst/>
            <a:ahLst/>
            <a:cxnLst/>
            <a:rect l="l" t="t" r="r" b="b"/>
            <a:pathLst>
              <a:path w="4230048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8" y="2899971"/>
                </a:lnTo>
                <a:lnTo>
                  <a:pt x="4230048" y="3224557"/>
                </a:lnTo>
                <a:lnTo>
                  <a:pt x="4230047" y="3224568"/>
                </a:lnTo>
                <a:lnTo>
                  <a:pt x="4230047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D3EC99D5-86FA-4CD7-95CF-B41FC946A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85154" flipH="1">
            <a:off x="7260230" y="-2526873"/>
            <a:ext cx="3738966" cy="620627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1FF30-ABD9-5DA5-56B4-386BC6B1AEEF}"/>
              </a:ext>
            </a:extLst>
          </p:cNvPr>
          <p:cNvSpPr txBox="1"/>
          <p:nvPr/>
        </p:nvSpPr>
        <p:spPr>
          <a:xfrm>
            <a:off x="448492" y="885217"/>
            <a:ext cx="4840544" cy="6400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GOAL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48B3C6-C65B-FCEE-4A6D-592A7E5B80A1}"/>
              </a:ext>
            </a:extLst>
          </p:cNvPr>
          <p:cNvSpPr/>
          <p:nvPr/>
        </p:nvSpPr>
        <p:spPr>
          <a:xfrm>
            <a:off x="237383" y="1900309"/>
            <a:ext cx="8146405" cy="419442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support</a:t>
            </a:r>
            <a:r>
              <a:rPr lang="es-E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citizens</a:t>
            </a:r>
            <a:r>
              <a:rPr lang="es-E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tourists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discovering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new spots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discover</a:t>
            </a:r>
            <a:r>
              <a:rPr lang="es-ES" sz="2800" b="1" dirty="0">
                <a:solidFill>
                  <a:schemeClr val="bg1"/>
                </a:solidFill>
                <a:latin typeface="+mj-lt"/>
              </a:rPr>
              <a:t> alternative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plans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city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  <a:latin typeface="+mj-lt"/>
              </a:rPr>
              <a:t>To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promote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participation</a:t>
            </a:r>
            <a:r>
              <a:rPr lang="es-ES" sz="28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2800" b="1" dirty="0">
                <a:solidFill>
                  <a:schemeClr val="bg1"/>
                </a:solidFill>
                <a:latin typeface="+mj-lt"/>
              </a:rPr>
              <a:t>cultural </a:t>
            </a:r>
            <a:r>
              <a:rPr lang="es-ES" sz="2800" b="1" dirty="0" err="1">
                <a:solidFill>
                  <a:schemeClr val="bg1"/>
                </a:solidFill>
                <a:latin typeface="+mj-lt"/>
              </a:rPr>
              <a:t>activities</a:t>
            </a:r>
            <a:endParaRPr lang="es-E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75285-7CB2-41F8-B9A8-8B62FD6D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219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07770-71C9-181B-E01C-0473700963A6}"/>
              </a:ext>
            </a:extLst>
          </p:cNvPr>
          <p:cNvSpPr txBox="1"/>
          <p:nvPr/>
        </p:nvSpPr>
        <p:spPr>
          <a:xfrm>
            <a:off x="8321041" y="4567557"/>
            <a:ext cx="3870959" cy="761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HOW??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660A9A5D-EC99-3607-155C-D0ED4CA5F78A}"/>
              </a:ext>
            </a:extLst>
          </p:cNvPr>
          <p:cNvSpPr/>
          <p:nvPr/>
        </p:nvSpPr>
        <p:spPr>
          <a:xfrm>
            <a:off x="7559041" y="5164713"/>
            <a:ext cx="4632959" cy="1116183"/>
          </a:xfrm>
          <a:prstGeom prst="strip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813E37-9F40-C431-C3C4-8CB63229E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110335"/>
              </p:ext>
            </p:extLst>
          </p:nvPr>
        </p:nvGraphicFramePr>
        <p:xfrm>
          <a:off x="-454529" y="0"/>
          <a:ext cx="11924634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E0868-2A69-DB67-81D4-01259A98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909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90F18-2165-E777-C8ED-E41827DD3746}"/>
              </a:ext>
            </a:extLst>
          </p:cNvPr>
          <p:cNvSpPr txBox="1"/>
          <p:nvPr/>
        </p:nvSpPr>
        <p:spPr>
          <a:xfrm>
            <a:off x="3823635" y="437745"/>
            <a:ext cx="3870959" cy="5902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6299612-0C8D-2566-C317-43178AC2C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768565"/>
              </p:ext>
            </p:extLst>
          </p:nvPr>
        </p:nvGraphicFramePr>
        <p:xfrm>
          <a:off x="-326190" y="1439333"/>
          <a:ext cx="125181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1AC5-4E3C-1DA8-FDF4-C14AD64C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3055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491A76B7-8B80-BB6B-AFAA-6E26BA282F64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9019244-E8A3-0D6E-7818-2B91CA1AA5B3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02331B-C6A8-9A86-5949-5B126B0A2717}"/>
              </a:ext>
            </a:extLst>
          </p:cNvPr>
          <p:cNvSpPr/>
          <p:nvPr/>
        </p:nvSpPr>
        <p:spPr>
          <a:xfrm>
            <a:off x="1074821" y="1187114"/>
            <a:ext cx="1716505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Create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the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Ontology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398C25B6-CB6B-D653-9F25-A38545BAC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781"/>
            <a:ext cx="8965660" cy="40695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white and orange symbol&#10;&#10;AI-generated content may be incorrect.">
            <a:extLst>
              <a:ext uri="{FF2B5EF4-FFF2-40B4-BE49-F238E27FC236}">
                <a16:creationId xmlns:a16="http://schemas.microsoft.com/office/drawing/2014/main" id="{EA6A9B5B-85D5-E549-D0DE-30440B310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42" y="454634"/>
            <a:ext cx="641684" cy="641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49002B-21E9-E6B7-BD78-C68FBA7F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en-US"/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F63D84FB-D4B9-DF67-1F3F-A7D576B9E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781"/>
            <a:ext cx="8965660" cy="41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339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990C635F-FC20-4E07-E9A8-2D67B946E602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12BBCE-B411-71E1-CC64-572F8D8EB267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3D974E-50C5-8633-E94E-AEFF32425C01}"/>
              </a:ext>
            </a:extLst>
          </p:cNvPr>
          <p:cNvSpPr/>
          <p:nvPr/>
        </p:nvSpPr>
        <p:spPr>
          <a:xfrm>
            <a:off x="922420" y="1227220"/>
            <a:ext cx="2037347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Preprocessing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4225D-4E57-B695-FC6B-00263108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" y="3530372"/>
            <a:ext cx="6751934" cy="3302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B336C54E-3463-193E-CB7F-2D5A76398994}"/>
              </a:ext>
            </a:extLst>
          </p:cNvPr>
          <p:cNvSpPr/>
          <p:nvPr/>
        </p:nvSpPr>
        <p:spPr>
          <a:xfrm>
            <a:off x="103496" y="3073172"/>
            <a:ext cx="5750319" cy="457200"/>
          </a:xfrm>
          <a:prstGeom prst="round2DiagRect">
            <a:avLst/>
          </a:prstGeom>
          <a:solidFill>
            <a:schemeClr val="tx2">
              <a:lumMod val="6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/>
              <a:t>Municipal cultural and </a:t>
            </a:r>
            <a:r>
              <a:rPr lang="es-ES" i="1" dirty="0" err="1"/>
              <a:t>leisure</a:t>
            </a:r>
            <a:r>
              <a:rPr lang="es-ES" i="1" dirty="0"/>
              <a:t> </a:t>
            </a:r>
            <a:r>
              <a:rPr lang="es-ES" i="1" dirty="0" err="1"/>
              <a:t>activities</a:t>
            </a:r>
            <a:r>
              <a:rPr lang="es-ES" i="1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5FB13-3FE0-B949-4B69-72B2FCD9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15" y="0"/>
            <a:ext cx="6338185" cy="3302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5A06784-0251-D144-968C-B0D8591F0576}"/>
              </a:ext>
            </a:extLst>
          </p:cNvPr>
          <p:cNvSpPr/>
          <p:nvPr/>
        </p:nvSpPr>
        <p:spPr>
          <a:xfrm>
            <a:off x="7315200" y="3302528"/>
            <a:ext cx="4876800" cy="457200"/>
          </a:xfrm>
          <a:prstGeom prst="round2DiagRect">
            <a:avLst/>
          </a:prstGeom>
          <a:solidFill>
            <a:schemeClr val="tx2">
              <a:lumMod val="6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i="1" dirty="0"/>
              <a:t>Municipal Cultural centers</a:t>
            </a:r>
            <a:r>
              <a:rPr lang="es-ES" dirty="0"/>
              <a:t> </a:t>
            </a:r>
          </a:p>
        </p:txBody>
      </p:sp>
      <p:pic>
        <p:nvPicPr>
          <p:cNvPr id="11" name="Picture 10" descr="A blue diamond with black text&#10;&#10;AI-generated content may be incorrect.">
            <a:extLst>
              <a:ext uri="{FF2B5EF4-FFF2-40B4-BE49-F238E27FC236}">
                <a16:creationId xmlns:a16="http://schemas.microsoft.com/office/drawing/2014/main" id="{1404F83F-48F9-2B19-A981-4792501B2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7" y="359480"/>
            <a:ext cx="782989" cy="77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Half Frame 11">
            <a:extLst>
              <a:ext uri="{FF2B5EF4-FFF2-40B4-BE49-F238E27FC236}">
                <a16:creationId xmlns:a16="http://schemas.microsoft.com/office/drawing/2014/main" id="{F2B3A68F-E754-C9B3-AE2C-35C368171E72}"/>
              </a:ext>
            </a:extLst>
          </p:cNvPr>
          <p:cNvSpPr/>
          <p:nvPr/>
        </p:nvSpPr>
        <p:spPr>
          <a:xfrm>
            <a:off x="3342430" y="1227220"/>
            <a:ext cx="2511385" cy="1820114"/>
          </a:xfrm>
          <a:prstGeom prst="halfFram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037D18E-683D-0BD8-5125-B03B787B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604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1C44-3667-B449-E584-96C819F2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BFFC4B54-5CE4-4DF3-3DAA-63ECA01AB7EA}"/>
              </a:ext>
            </a:extLst>
          </p:cNvPr>
          <p:cNvSpPr/>
          <p:nvPr/>
        </p:nvSpPr>
        <p:spPr>
          <a:xfrm>
            <a:off x="705852" y="256673"/>
            <a:ext cx="2470484" cy="2197769"/>
          </a:xfrm>
          <a:prstGeom prst="teardrop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787D1-94DA-B766-0714-E5D7D4E2F8E8}"/>
              </a:ext>
            </a:extLst>
          </p:cNvPr>
          <p:cNvSpPr/>
          <p:nvPr/>
        </p:nvSpPr>
        <p:spPr>
          <a:xfrm>
            <a:off x="2438400" y="497305"/>
            <a:ext cx="609600" cy="6416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54DD6A-EBDF-9F12-6ED9-A5A8271A011F}"/>
              </a:ext>
            </a:extLst>
          </p:cNvPr>
          <p:cNvSpPr/>
          <p:nvPr/>
        </p:nvSpPr>
        <p:spPr>
          <a:xfrm>
            <a:off x="1074821" y="1187114"/>
            <a:ext cx="1716505" cy="7700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Mappings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colorful bird with a hat&#10;&#10;AI-generated content may be incorrect.">
            <a:extLst>
              <a:ext uri="{FF2B5EF4-FFF2-40B4-BE49-F238E27FC236}">
                <a16:creationId xmlns:a16="http://schemas.microsoft.com/office/drawing/2014/main" id="{C630D440-CC2F-CD66-276C-BB7153C8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14" y="368967"/>
            <a:ext cx="585650" cy="77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5681C39-35E2-E2B2-7011-4D067BF1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" b="13226"/>
          <a:stretch>
            <a:fillRect/>
          </a:stretch>
        </p:blipFill>
        <p:spPr>
          <a:xfrm>
            <a:off x="3280269" y="256673"/>
            <a:ext cx="8911731" cy="3309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FA57FBB4-C699-8B1D-F34D-37843C2CF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" b="6966"/>
          <a:stretch>
            <a:fillRect/>
          </a:stretch>
        </p:blipFill>
        <p:spPr>
          <a:xfrm>
            <a:off x="210425" y="3919515"/>
            <a:ext cx="9526962" cy="268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66FA80C-71E4-2D4B-265B-7EFDE0BC80D9}"/>
              </a:ext>
            </a:extLst>
          </p:cNvPr>
          <p:cNvSpPr/>
          <p:nvPr/>
        </p:nvSpPr>
        <p:spPr>
          <a:xfrm>
            <a:off x="11407473" y="112550"/>
            <a:ext cx="525294" cy="47665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ADD6316F-1EFC-7523-E7F6-DCC4CC8A7340}"/>
              </a:ext>
            </a:extLst>
          </p:cNvPr>
          <p:cNvSpPr/>
          <p:nvPr/>
        </p:nvSpPr>
        <p:spPr>
          <a:xfrm rot="5400000">
            <a:off x="8962307" y="3671643"/>
            <a:ext cx="762588" cy="495744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CA229550-2F9F-DEC3-4A94-FAB1892AC3BD}"/>
              </a:ext>
            </a:extLst>
          </p:cNvPr>
          <p:cNvSpPr/>
          <p:nvPr/>
        </p:nvSpPr>
        <p:spPr>
          <a:xfrm>
            <a:off x="9343601" y="4653735"/>
            <a:ext cx="2637974" cy="1947593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 IN </a:t>
            </a:r>
            <a:r>
              <a:rPr lang="es-ES" b="1" dirty="0"/>
              <a:t>RDF</a:t>
            </a:r>
            <a:r>
              <a:rPr lang="es-ES" dirty="0"/>
              <a:t>!!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133CEA4-F110-D836-74CC-DC998EE1C1EF}"/>
              </a:ext>
            </a:extLst>
          </p:cNvPr>
          <p:cNvSpPr/>
          <p:nvPr/>
        </p:nvSpPr>
        <p:spPr>
          <a:xfrm>
            <a:off x="4263786" y="671209"/>
            <a:ext cx="2166197" cy="33074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Insert</a:t>
            </a:r>
            <a:r>
              <a:rPr lang="es-ES" dirty="0">
                <a:solidFill>
                  <a:schemeClr val="bg1"/>
                </a:solidFill>
              </a:rPr>
              <a:t> 2 </a:t>
            </a:r>
            <a:r>
              <a:rPr lang="es-ES" dirty="0" err="1">
                <a:solidFill>
                  <a:schemeClr val="bg1"/>
                </a:solidFill>
              </a:rPr>
              <a:t>datasets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E5D4FA-A93A-A939-0009-C461E23DB868}"/>
              </a:ext>
            </a:extLst>
          </p:cNvPr>
          <p:cNvSpPr/>
          <p:nvPr/>
        </p:nvSpPr>
        <p:spPr>
          <a:xfrm>
            <a:off x="8326877" y="671209"/>
            <a:ext cx="2335711" cy="33074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YARRRML rules</a:t>
            </a:r>
          </a:p>
          <a:p>
            <a:pPr algn="ctr"/>
            <a:endParaRPr lang="es-E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CD179F9E-46D2-14F8-38F6-E5B8C3A46B2D}"/>
              </a:ext>
            </a:extLst>
          </p:cNvPr>
          <p:cNvSpPr/>
          <p:nvPr/>
        </p:nvSpPr>
        <p:spPr>
          <a:xfrm>
            <a:off x="291830" y="3429000"/>
            <a:ext cx="272374" cy="490514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77FB6951-0181-55A2-C792-090E0C8CF1CB}"/>
              </a:ext>
            </a:extLst>
          </p:cNvPr>
          <p:cNvSpPr/>
          <p:nvPr/>
        </p:nvSpPr>
        <p:spPr>
          <a:xfrm>
            <a:off x="54099" y="2684491"/>
            <a:ext cx="1303506" cy="700392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Export</a:t>
            </a:r>
            <a:r>
              <a:rPr lang="es-ES" dirty="0"/>
              <a:t> in </a:t>
            </a:r>
            <a:r>
              <a:rPr lang="es-ES" b="1" dirty="0"/>
              <a:t>.</a:t>
            </a:r>
            <a:r>
              <a:rPr lang="es-ES" b="1" dirty="0" err="1"/>
              <a:t>ttl</a:t>
            </a:r>
            <a:endParaRPr lang="es-ES" b="1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E02D345-B66F-24A3-9C5C-2CD05CE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7381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209</Words>
  <Application>Microsoft Macintosh PowerPoint</Application>
  <PresentationFormat>Panorámica</PresentationFormat>
  <Paragraphs>85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Arial</vt:lpstr>
      <vt:lpstr>Avenir Next LT Pro</vt:lpstr>
      <vt:lpstr>Avenir Next LT Pro Light</vt:lpstr>
      <vt:lpstr>Sitka Subheading</vt:lpstr>
      <vt:lpstr>PebbleVTI</vt:lpstr>
      <vt:lpstr>GO PLAN!!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luciaapalmero@gmail.com</dc:creator>
  <cp:lastModifiedBy>Carla Gomez</cp:lastModifiedBy>
  <cp:revision>10</cp:revision>
  <dcterms:created xsi:type="dcterms:W3CDTF">2025-11-06T09:42:09Z</dcterms:created>
  <dcterms:modified xsi:type="dcterms:W3CDTF">2025-11-16T19:56:33Z</dcterms:modified>
</cp:coreProperties>
</file>